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257" r:id="rId6"/>
    <p:sldId id="473" r:id="rId7"/>
    <p:sldId id="524" r:id="rId8"/>
    <p:sldId id="525" r:id="rId9"/>
    <p:sldId id="529" r:id="rId10"/>
    <p:sldId id="526" r:id="rId11"/>
    <p:sldId id="530" r:id="rId12"/>
    <p:sldId id="531" r:id="rId13"/>
    <p:sldId id="527" r:id="rId14"/>
    <p:sldId id="532" r:id="rId15"/>
    <p:sldId id="528" r:id="rId16"/>
    <p:sldId id="432" r:id="rId17"/>
    <p:sldId id="474" r:id="rId18"/>
    <p:sldId id="295" r:id="rId19"/>
    <p:sldId id="297" r:id="rId20"/>
    <p:sldId id="307" r:id="rId21"/>
    <p:sldId id="296" r:id="rId22"/>
    <p:sldId id="299" r:id="rId23"/>
    <p:sldId id="300" r:id="rId24"/>
    <p:sldId id="539" r:id="rId25"/>
    <p:sldId id="301" r:id="rId26"/>
    <p:sldId id="303" r:id="rId27"/>
    <p:sldId id="304" r:id="rId28"/>
    <p:sldId id="305" r:id="rId29"/>
    <p:sldId id="313" r:id="rId30"/>
    <p:sldId id="308" r:id="rId31"/>
    <p:sldId id="310" r:id="rId32"/>
    <p:sldId id="309" r:id="rId33"/>
    <p:sldId id="311" r:id="rId34"/>
    <p:sldId id="314" r:id="rId35"/>
    <p:sldId id="315" r:id="rId36"/>
    <p:sldId id="316" r:id="rId37"/>
    <p:sldId id="499" r:id="rId38"/>
    <p:sldId id="501" r:id="rId39"/>
    <p:sldId id="490" r:id="rId40"/>
    <p:sldId id="533" r:id="rId41"/>
    <p:sldId id="500" r:id="rId42"/>
    <p:sldId id="534" r:id="rId43"/>
    <p:sldId id="535" r:id="rId44"/>
    <p:sldId id="536" r:id="rId45"/>
    <p:sldId id="503" r:id="rId46"/>
    <p:sldId id="537" r:id="rId47"/>
    <p:sldId id="502" r:id="rId48"/>
    <p:sldId id="504" r:id="rId49"/>
    <p:sldId id="538" r:id="rId50"/>
    <p:sldId id="312" r:id="rId51"/>
    <p:sldId id="540" r:id="rId52"/>
    <p:sldId id="429" r:id="rId53"/>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83" autoAdjust="0"/>
  </p:normalViewPr>
  <p:slideViewPr>
    <p:cSldViewPr snapToGrid="0">
      <p:cViewPr varScale="1">
        <p:scale>
          <a:sx n="120" d="100"/>
          <a:sy n="120" d="100"/>
        </p:scale>
        <p:origin x="38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Tominski" userId="6eb7925a-4ed8-4478-9b7b-0da07fdcf4bc" providerId="ADAL" clId="{17D9D70B-D2B8-4D99-BFC0-CCF3297198CD}"/>
    <pc:docChg chg="undo custSel addSld delSld modSld">
      <pc:chgData name="Christian Tominski" userId="6eb7925a-4ed8-4478-9b7b-0da07fdcf4bc" providerId="ADAL" clId="{17D9D70B-D2B8-4D99-BFC0-CCF3297198CD}" dt="2023-06-09T09:07:59.665" v="94" actId="20577"/>
      <pc:docMkLst>
        <pc:docMk/>
      </pc:docMkLst>
      <pc:sldChg chg="modSp">
        <pc:chgData name="Christian Tominski" userId="6eb7925a-4ed8-4478-9b7b-0da07fdcf4bc" providerId="ADAL" clId="{17D9D70B-D2B8-4D99-BFC0-CCF3297198CD}" dt="2023-06-09T09:07:59.665" v="94" actId="20577"/>
        <pc:sldMkLst>
          <pc:docMk/>
          <pc:sldMk cId="3173184134" sldId="256"/>
        </pc:sldMkLst>
        <pc:spChg chg="mod">
          <ac:chgData name="Christian Tominski" userId="6eb7925a-4ed8-4478-9b7b-0da07fdcf4bc" providerId="ADAL" clId="{17D9D70B-D2B8-4D99-BFC0-CCF3297198CD}" dt="2023-06-09T09:07:59.665" v="94" actId="20577"/>
          <ac:spMkLst>
            <pc:docMk/>
            <pc:sldMk cId="3173184134" sldId="256"/>
            <ac:spMk id="3" creationId="{C15AB694-2A15-494B-96DA-DEFFF76799CD}"/>
          </ac:spMkLst>
        </pc:spChg>
      </pc:sldChg>
      <pc:sldChg chg="modSp">
        <pc:chgData name="Christian Tominski" userId="6eb7925a-4ed8-4478-9b7b-0da07fdcf4bc" providerId="ADAL" clId="{17D9D70B-D2B8-4D99-BFC0-CCF3297198CD}" dt="2023-06-09T09:02:55.908" v="0"/>
        <pc:sldMkLst>
          <pc:docMk/>
          <pc:sldMk cId="1899457852" sldId="257"/>
        </pc:sldMkLst>
        <pc:spChg chg="mod">
          <ac:chgData name="Christian Tominski" userId="6eb7925a-4ed8-4478-9b7b-0da07fdcf4bc" providerId="ADAL" clId="{17D9D70B-D2B8-4D99-BFC0-CCF3297198CD}" dt="2023-06-09T09:02:55.908" v="0"/>
          <ac:spMkLst>
            <pc:docMk/>
            <pc:sldMk cId="1899457852" sldId="257"/>
            <ac:spMk id="3" creationId="{5CB84DAD-4550-4767-A8C4-FE9124E8A58E}"/>
          </ac:spMkLst>
        </pc:spChg>
      </pc:sldChg>
      <pc:sldChg chg="del">
        <pc:chgData name="Christian Tominski" userId="6eb7925a-4ed8-4478-9b7b-0da07fdcf4bc" providerId="ADAL" clId="{17D9D70B-D2B8-4D99-BFC0-CCF3297198CD}" dt="2023-06-09T09:07:37.243" v="93" actId="2696"/>
        <pc:sldMkLst>
          <pc:docMk/>
          <pc:sldMk cId="1430612135" sldId="370"/>
        </pc:sldMkLst>
      </pc:sldChg>
      <pc:sldChg chg="modSp">
        <pc:chgData name="Christian Tominski" userId="6eb7925a-4ed8-4478-9b7b-0da07fdcf4bc" providerId="ADAL" clId="{17D9D70B-D2B8-4D99-BFC0-CCF3297198CD}" dt="2023-06-09T09:03:28.638" v="40" actId="20577"/>
        <pc:sldMkLst>
          <pc:docMk/>
          <pc:sldMk cId="1266022206" sldId="473"/>
        </pc:sldMkLst>
        <pc:spChg chg="mod">
          <ac:chgData name="Christian Tominski" userId="6eb7925a-4ed8-4478-9b7b-0da07fdcf4bc" providerId="ADAL" clId="{17D9D70B-D2B8-4D99-BFC0-CCF3297198CD}" dt="2023-06-09T09:03:28.638" v="40" actId="20577"/>
          <ac:spMkLst>
            <pc:docMk/>
            <pc:sldMk cId="1266022206" sldId="473"/>
            <ac:spMk id="3" creationId="{5CB84DAD-4550-4767-A8C4-FE9124E8A58E}"/>
          </ac:spMkLst>
        </pc:spChg>
      </pc:sldChg>
      <pc:sldChg chg="del">
        <pc:chgData name="Christian Tominski" userId="6eb7925a-4ed8-4478-9b7b-0da07fdcf4bc" providerId="ADAL" clId="{17D9D70B-D2B8-4D99-BFC0-CCF3297198CD}" dt="2023-06-09T09:06:14.641" v="76" actId="2696"/>
        <pc:sldMkLst>
          <pc:docMk/>
          <pc:sldMk cId="187809473" sldId="498"/>
        </pc:sldMkLst>
      </pc:sldChg>
      <pc:sldChg chg="modSp">
        <pc:chgData name="Christian Tominski" userId="6eb7925a-4ed8-4478-9b7b-0da07fdcf4bc" providerId="ADAL" clId="{17D9D70B-D2B8-4D99-BFC0-CCF3297198CD}" dt="2023-06-09T09:05:38.723" v="74" actId="6549"/>
        <pc:sldMkLst>
          <pc:docMk/>
          <pc:sldMk cId="2743763818" sldId="528"/>
        </pc:sldMkLst>
        <pc:spChg chg="mod">
          <ac:chgData name="Christian Tominski" userId="6eb7925a-4ed8-4478-9b7b-0da07fdcf4bc" providerId="ADAL" clId="{17D9D70B-D2B8-4D99-BFC0-CCF3297198CD}" dt="2023-06-09T09:05:38.723" v="74" actId="6549"/>
          <ac:spMkLst>
            <pc:docMk/>
            <pc:sldMk cId="2743763818" sldId="528"/>
            <ac:spMk id="3" creationId="{5CB84DAD-4550-4767-A8C4-FE9124E8A58E}"/>
          </ac:spMkLst>
        </pc:spChg>
      </pc:sldChg>
      <pc:sldChg chg="modSp">
        <pc:chgData name="Christian Tominski" userId="6eb7925a-4ed8-4478-9b7b-0da07fdcf4bc" providerId="ADAL" clId="{17D9D70B-D2B8-4D99-BFC0-CCF3297198CD}" dt="2023-06-09T09:07:04.940" v="91" actId="27636"/>
        <pc:sldMkLst>
          <pc:docMk/>
          <pc:sldMk cId="3168288463" sldId="533"/>
        </pc:sldMkLst>
        <pc:spChg chg="mod">
          <ac:chgData name="Christian Tominski" userId="6eb7925a-4ed8-4478-9b7b-0da07fdcf4bc" providerId="ADAL" clId="{17D9D70B-D2B8-4D99-BFC0-CCF3297198CD}" dt="2023-06-09T09:07:04.940" v="91" actId="27636"/>
          <ac:spMkLst>
            <pc:docMk/>
            <pc:sldMk cId="3168288463" sldId="533"/>
            <ac:spMk id="8" creationId="{21B692B3-7574-4C1A-B492-A412E38A0792}"/>
          </ac:spMkLst>
        </pc:spChg>
      </pc:sldChg>
      <pc:sldChg chg="add">
        <pc:chgData name="Christian Tominski" userId="6eb7925a-4ed8-4478-9b7b-0da07fdcf4bc" providerId="ADAL" clId="{17D9D70B-D2B8-4D99-BFC0-CCF3297198CD}" dt="2023-06-09T09:06:11.311" v="75"/>
        <pc:sldMkLst>
          <pc:docMk/>
          <pc:sldMk cId="4262120755" sldId="539"/>
        </pc:sldMkLst>
      </pc:sldChg>
      <pc:sldChg chg="add">
        <pc:chgData name="Christian Tominski" userId="6eb7925a-4ed8-4478-9b7b-0da07fdcf4bc" providerId="ADAL" clId="{17D9D70B-D2B8-4D99-BFC0-CCF3297198CD}" dt="2023-06-09T09:07:34.871" v="92"/>
        <pc:sldMkLst>
          <pc:docMk/>
          <pc:sldMk cId="4198058719" sldId="540"/>
        </pc:sldMkLst>
      </pc:sldChg>
    </pc:docChg>
  </pc:docChgLst>
  <pc:docChgLst>
    <pc:chgData name="Christian Tominski" userId="6eb7925a-4ed8-4478-9b7b-0da07fdcf4bc" providerId="ADAL" clId="{AD1D5B1F-0315-4665-8A25-AC51E4EC8735}"/>
  </pc:docChgLst>
  <pc:docChgLst>
    <pc:chgData name="Christian Tominski" userId="6eb7925a-4ed8-4478-9b7b-0da07fdcf4bc" providerId="ADAL" clId="{86357287-60D0-4366-BBB7-10B7BE1D0E71}"/>
  </pc:docChgLst>
  <pc:docChgLst>
    <pc:chgData name="Christian Tominski" userId="6eb7925a-4ed8-4478-9b7b-0da07fdcf4bc" providerId="ADAL" clId="{3EFE5C66-B370-49AA-AF83-A0A6DFFC6F03}"/>
  </pc:docChgLst>
  <pc:docChgLst>
    <pc:chgData name="Christian Tominski" userId="6eb7925a-4ed8-4478-9b7b-0da07fdcf4bc" providerId="ADAL" clId="{E1C2DF33-63EF-46C3-88BF-41ADDA52880F}"/>
  </pc:docChgLst>
  <pc:docChgLst>
    <pc:chgData name="Christian Tominski" userId="6eb7925a-4ed8-4478-9b7b-0da07fdcf4bc" providerId="ADAL" clId="{988483A4-1190-4892-8508-3A27E3563E4B}"/>
  </pc:docChgLst>
  <pc:docChgLst>
    <pc:chgData name="Christian Tominski" userId="6eb7925a-4ed8-4478-9b7b-0da07fdcf4bc" providerId="ADAL" clId="{8905B00A-E809-4C4E-9AB2-98C3FE481AA8}"/>
  </pc:docChgLst>
  <pc:docChgLst>
    <pc:chgData name="Christian Tominski" userId="6eb7925a-4ed8-4478-9b7b-0da07fdcf4bc" providerId="ADAL" clId="{A2D1075D-1913-4347-B8BC-CB1C40F0C4DF}"/>
  </pc:docChgLst>
  <pc:docChgLst>
    <pc:chgData name="Christian Tominski" userId="6eb7925a-4ed8-4478-9b7b-0da07fdcf4bc" providerId="ADAL" clId="{217C3F00-2CCF-4338-8581-AE5C01FB9BA2}"/>
  </pc:docChgLst>
  <pc:docChgLst>
    <pc:chgData name="Christian Tominski" userId="6eb7925a-4ed8-4478-9b7b-0da07fdcf4bc" providerId="ADAL" clId="{35A29DEE-90BA-467A-825A-E60278C7286C}"/>
  </pc:docChgLst>
  <pc:docChgLst>
    <pc:chgData name="Christian Tominski" userId="6eb7925a-4ed8-4478-9b7b-0da07fdcf4bc" providerId="ADAL" clId="{67DCF23C-C828-459F-9A28-9CCF0F365713}"/>
  </pc:docChgLst>
  <pc:docChgLst>
    <pc:chgData name="Christian Tominski" userId="6eb7925a-4ed8-4478-9b7b-0da07fdcf4bc" providerId="ADAL" clId="{0272A34B-DA45-46CE-B69B-88E6EA4A5686}"/>
  </pc:docChgLst>
  <pc:docChgLst>
    <pc:chgData name="Christian Tominski" userId="6eb7925a-4ed8-4478-9b7b-0da07fdcf4bc" providerId="ADAL" clId="{81F4C30E-673B-4D65-99E7-50695E85913C}"/>
  </pc:docChgLst>
  <pc:docChgLst>
    <pc:chgData name="Christian Tominski" userId="6eb7925a-4ed8-4478-9b7b-0da07fdcf4bc" providerId="ADAL" clId="{66A212A6-37EA-491F-9E71-48B68DD399E0}"/>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4T09:39:13.208"/>
    </inkml:context>
    <inkml:brush xml:id="br0">
      <inkml:brushProperty name="width" value="0.1" units="cm"/>
      <inkml:brushProperty name="height" value="0.1" units="cm"/>
      <inkml:brushProperty name="color" value="#008C3A"/>
    </inkml:brush>
    <inkml:brush xml:id="br1">
      <inkml:brushProperty name="width" value="0.1" units="cm"/>
      <inkml:brushProperty name="height" value="0.1" units="cm"/>
      <inkml:brushProperty name="color" value="#849398"/>
    </inkml:brush>
    <inkml:brush xml:id="br2">
      <inkml:brushProperty name="width" value="0.05" units="cm"/>
      <inkml:brushProperty name="height" value="0.05" units="cm"/>
    </inkml:brush>
    <inkml:brush xml:id="br3">
      <inkml:brushProperty name="width" value="0.1" units="cm"/>
      <inkml:brushProperty name="height" value="0.1" units="cm"/>
      <inkml:brushProperty name="color" value="#E71224"/>
    </inkml:brush>
    <inkml:brush xml:id="br4">
      <inkml:brushProperty name="width" value="0.1" units="cm"/>
      <inkml:brushProperty name="height" value="0.1" units="cm"/>
      <inkml:brushProperty name="color" value="#004F8B"/>
    </inkml:brush>
    <inkml:brush xml:id="br5">
      <inkml:brushProperty name="width" value="0.1" units="cm"/>
      <inkml:brushProperty name="height" value="0.1" units="cm"/>
      <inkml:brushProperty name="color" value="#FFC114"/>
    </inkml:brush>
  </inkml:definitions>
  <inkml:trace contextRef="#ctx0" brushRef="#br0">15052 43 3616 0 0,'0'0'2303'0'0,"0"0"-667"0"0,0 0-484 0 0,0 0-81 0 0,0 0-12 0 0,0 0-44 0 0,0 0-201 0 0,0 0-211 0 0,0 0-187 0 0,1-3-132 0 0,14-12 88 0 0,23 1-706 0 0,-28 11 270 0 0,0 1 1 0 0,-1 0-1 0 0,1 1 0 0 0,1 0 1 0 0,-1 0-1 0 0,0 1 1 0 0,0 0-1 0 0,0 1 1 0 0,0 0-1 0 0,0 1 1 0 0,0 0-1 0 0,0 0 1 0 0,-1 1-1 0 0,1 1 0 0 0,-1-1 1 0 0,0 1-1 0 0,1 1 1 0 0,-2 0-1 0 0,1 0 1 0 0,-1 1-1 0 0,0 0 1 0 0,0 0-1 0 0,5 7 64 0 0,-7-8-37 0 0,0 1 1 0 0,0 0-1 0 0,-1 0 0 0 0,0 0 0 0 0,-1 1 1 0 0,1-1-1 0 0,-1 1 0 0 0,0 1 0 0 0,-1-1 1 0 0,0 0-1 0 0,0 1 0 0 0,-1-1 0 0 0,1 1 1 0 0,-2 0-1 0 0,1 0 0 0 0,-1 0 0 0 0,0 5 37 0 0,-1-5-39 0 0,-1 0 0 0 0,0 0 0 0 0,-1 0 0 0 0,0-1 0 0 0,0 1 0 0 0,0 0 0 0 0,-1-1 0 0 0,0 0 0 0 0,0 0 0 0 0,-1 0 0 0 0,0 0 0 0 0,0 0 0 0 0,-1-1-1 0 0,0 1 1 0 0,-2 0 39 0 0,-128 122-496 0 0,47-36 885 0 0,87-90-347 0 0,0 0-1 0 0,0 0 1 0 0,0 0 0 0 0,0 0 0 0 0,1 0-1 0 0,-1 0 1 0 0,1 0 0 0 0,0-1-1 0 0,0 1 1 0 0,0 0 0 0 0,0 0 0 0 0,1 0-1 0 0,-1 0 1 0 0,1 0 0 0 0,0 0-1 0 0,0 0 1 0 0,0 0 0 0 0,0 0 0 0 0,0-1-1 0 0,0 1 1 0 0,1-1 0 0 0,-1 1-1 0 0,1-1 1 0 0,0 1 0 0 0,0-1 0 0 0,0 0-1 0 0,0 0 1 0 0,0 0 0 0 0,0 0-1 0 0,1 0 1 0 0,-1 0 0 0 0,1-1 0 0 0,-1 1-1 0 0,1-1 1 0 0,0 1 0 0 0,-1-1 0 0 0,3 0-42 0 0,25 9-362 0 0,0-1 1 0 0,0-2 0 0 0,1 0-1 0 0,0-3 1 0 0,0 0 0 0 0,28-2 361 0 0,-14 1-4172 0 0,-16-2 241 0 0</inkml:trace>
  <inkml:trace contextRef="#ctx0" brushRef="#br1" timeOffset="-163379.437">48 2006 2428 0 0,'0'0'1451'0'0,"0"0"-400"0"0,0 0-173 0 0,3-1-157 0 0,-1 0-369 0 0,6-3-252 0 0,-5-3 2863 0 0,-3 6-2696 0 0,0 1-12 0 0,16 1 1911 0 0,-16 359-2005 0 0,-8-207-80 0 0,0-45-27 0 0,-21 22-463 0 0,4-40-2932 0 0,22-68 46 0 0,-4-4-2328 0 0</inkml:trace>
  <inkml:trace contextRef="#ctx0" brushRef="#br1" timeOffset="-160254.336">119 2439 3148 0 0,'0'0'1716'0'0,"0"0"-726"0"0,0 0-469 0 0,0 0 41 0 0,0 0 160 0 0,0 0-23 0 0,0 0-182 0 0,0 0-206 0 0,0 0-139 0 0,0 0-42 0 0,0 0 25 0 0,0 0 34 0 0,25-3 2058 0 0,30-5-1886 0 0,318-74 256 0 0,-333 76-584 0 0,0 1 0 0 0,1 3 0 0 0,0 1 1 0 0,25 3-34 0 0,9-1 49 0 0,500 27 193 0 0,228-41 206 0 0,-674 11-489 0 0,0 7-1 0 0,98 16 42 0 0,-64 2-9 0 0,31 7 63 0 0,1-9 0 0 0,77-5-54 0 0,390-13 97 0 0,-213-2-82 0 0,-119-13 147 0 0,375-23 322 0 0,483-25-517 0 0,-908 59-314 0 0,-218 5 20 0 0,66 13-58 0 0,501-13 623 0 0,536-14-95 0 0,14-39-68 0 0,-891 34-65 0 0,708-18-110 0 0,-586 76 25 0 0,172 3 62 0 0,-78-14 30 0 0,13-18 66 0 0,355 4-67 0 0,88-46 31 0 0,-76-26 83 0 0,-22-6-163 0 0,-594 46 66 0 0,74-8-22 0 0,158-10-43 0 0,231 20-97 0 0,-510 13 103 0 0,716-1-382 0 0,-777 18 261 0 0,38 6 34 0 0,-186-21 488 0 0,-20-3 179 0 0,-20-5-2305 0 0,-9 5-8785 0 0,114 3 8556 0 0</inkml:trace>
  <inkml:trace contextRef="#ctx0" brushRef="#br1" timeOffset="-159123.682">20357 1885 4028 0 0,'0'0'2151'0'0,"0"0"-611"0"0,0 0-340 0 0,0 0-105 0 0,0 0-47 0 0,0 0-69 0 0,0 0-239 0 0,0 0-178 0 0,-6-7-105 0 0,-28-40 788 0 0,198 122-1429 0 0,-120-50 188 0 0,23 15-147 0 0,0 40-224 0 0,-52-54 337 0 0,17 39 46 0 0,0-1-236 0 0,-10-17-140 0 0,-21-44 361 0 0,-26 22 826 0 0,-155 86-225 0 0,22-8-234 0 0,126-82-524 0 0,-47 25 369 0 0,22-34-2856 0 0,50-10 1302 0 0,-5 0-4597 0 0,-1-2 1896 0 0</inkml:trace>
  <inkml:trace contextRef="#ctx0" brushRef="#br2" timeOffset="-135436.323">286 2560 508 0 0,'0'0'1096'0'0,"0"0"191"0"0,0 0-76 0 0,-8-4 6227 0 0,17-89-6821 0 0,108-156-332 0 0,4 8-240 0 0,58-134-334 0 0,-120 251-137 0 0,-11 60-28 0 0,-47 63 423 0 0,-1 0 0 0 0,1 1 1 0 0,-1-1-1 0 0,1 0 0 0 0,0 0 0 0 0,-1 1 1 0 0,1-1-1 0 0,0 0 0 0 0,0 1 0 0 0,-1-1 1 0 0,1 1-1 0 0,0-1 0 0 0,0 1 1 0 0,0-1-1 0 0,0 1 0 0 0,0 0 0 0 0,0-1 1 0 0,0 1-1 0 0,0 0 0 0 0,0 0 0 0 0,0 0 1 0 0,0 0-1 0 0,0 0 0 0 0,0 0 1 0 0,0 0-1 0 0,-1 0 0 0 0,1 0 0 0 0,0 0 1 0 0,0 0-1 0 0,0 1 0 0 0,0-1 1 0 0,0 0-1 0 0,0 1 0 0 0,0-1 0 0 0,0 0 1 0 0,0 1-1 0 0,0-1 0 0 0,-1 1 0 0 0,1 0 1 0 0,0-1-1 0 0,0 1 0 0 0,-1 0 1 0 0,1-1-1 0 0,0 1 0 0 0,-1 0 0 0 0,1 0 1 0 0,-1 0-1 0 0,1 0 31 0 0,21 115 3 0 0,-22 256 146 0 0,-17-151-512 0 0,-7-75-137 0 0,18 79-575 0 0,7-215 941 0 0,0 0 1 0 0,1 1-1 0 0,0-1 0 0 0,0 0 1 0 0,1 0-1 0 0,1-1 1 0 0,0 1-1 0 0,0-1 1 0 0,1 1-1 0 0,0-1 0 0 0,1-1 1 0 0,2 4 133 0 0,-5-10-24 0 0,-1 0 1 0 0,1 0-1 0 0,-1-1 0 0 0,1 1 0 0 0,0-1 1 0 0,-1 0-1 0 0,1 0 0 0 0,0 0 1 0 0,0 0-1 0 0,0 0 0 0 0,0-1 1 0 0,0 1-1 0 0,0-1 0 0 0,0 0 0 0 0,0 0 1 0 0,0 0-1 0 0,0 0 0 0 0,0-1 1 0 0,0 1-1 0 0,0-1 0 0 0,0 1 1 0 0,0-1-1 0 0,-1 0 0 0 0,1 0 0 0 0,0-1 1 0 0,0 1-1 0 0,-1-1 0 0 0,1 1 1 0 0,-1-1-1 0 0,1 0 0 0 0,-1 0 1 0 0,0 0-1 0 0,1 0 24 0 0,78-88-70 0 0,-19 19 543 0 0,-61 70-483 0 0,1 0 0 0 0,-1 0 0 0 0,1 0 1 0 0,-1 0-1 0 0,1 0 0 0 0,-1 0 1 0 0,1 1-1 0 0,-1-1 0 0 0,1 0 0 0 0,0 1 1 0 0,-1-1-1 0 0,1 1 0 0 0,0 0 1 0 0,0 0-1 0 0,-1 0 0 0 0,1 0 0 0 0,0 0 1 0 0,0 0-1 0 0,-1 0 0 0 0,1 0 1 0 0,0 1-1 0 0,-1-1 0 0 0,1 1 0 0 0,0-1 1 0 0,-1 1-1 0 0,1 0 0 0 0,0-1 1 0 0,-1 1-1 0 0,1 0 0 0 0,-1 0 0 0 0,0 0 1 0 0,1 0-1 0 0,-1 0 0 0 0,0 1 1 0 0,0-1-1 0 0,1 0 0 0 0,-1 1 0 0 0,0-1 1 0 0,0 0-1 0 0,0 1 0 0 0,-1-1 1 0 0,1 1-1 0 0,0 0 0 0 0,0 1 10 0 0,72 68 826 0 0,-63-63-774 0 0,0 0 0 0 0,1 0 0 0 0,1-2 1 0 0,-1 1-1 0 0,1-1 0 0 0,0-1 0 0 0,0 0 0 0 0,1-1 1 0 0,-1 0-1 0 0,1-1 0 0 0,0 0 0 0 0,0-1 1 0 0,0-1-1 0 0,0 0 0 0 0,4 0-52 0 0,103-19 541 0 0,-82-1-442 0 0,0-1-1 0 0,-2-2 0 0 0,0-2 1 0 0,23-20-99 0 0,9-6 28 0 0,-16 8-27 0 0,-43 33-7 0 0,1 0 1 0 0,1 0 0 0 0,0 1 0 0 0,0 0 0 0 0,0 1-1 0 0,1 1 1 0 0,0 0 0 0 0,11-4 5 0 0,-20 9-13 0 0,0 0-1 0 0,1 0 1 0 0,-1 1-1 0 0,1-1 1 0 0,-1 1-1 0 0,0 0 1 0 0,1 0-1 0 0,-1 0 1 0 0,1 0-1 0 0,-1 1 1 0 0,1-1-1 0 0,-1 1 1 0 0,1 0-1 0 0,-1 0 1 0 0,0 0-1 0 0,0 0 1 0 0,0 1-1 0 0,1 0 1 0 0,-1-1-1 0 0,0 1 1 0 0,-1 0-1 0 0,1 0 1 0 0,0 0-1 0 0,-1 1 1 0 0,1-1-1 0 0,1 3 14 0 0,3 2 60 0 0,1 1 0 0 0,0-2 0 0 0,1 1 0 0 0,-1-1-1 0 0,1 0 1 0 0,0-1 0 0 0,1 0 0 0 0,-1 0-1 0 0,1-1 1 0 0,0-1 0 0 0,0 1 0 0 0,0-2 0 0 0,1 1-1 0 0,-1-1 1 0 0,9 0-60 0 0,-8-2 3 0 0,-4 1 11 0 0,-1-1 0 0 0,0 0-1 0 0,1 0 1 0 0,-1-1-1 0 0,0 1 1 0 0,1-2-1 0 0,-1 1 1 0 0,0 0-1 0 0,0-1 1 0 0,0 0-1 0 0,0-1 1 0 0,0 1-1 0 0,4-4-13 0 0,147-139-328 0 0,-81 34 427 0 0,48-89-6 0 0,-60 87 53 0 0,-64 112-180 0 0,0 1-1 0 0,1-1 0 0 0,-1 1 1 0 0,1-1-1 0 0,-1 1 0 0 0,1 0 1 0 0,-1-1-1 0 0,1 1 0 0 0,-1 0 1 0 0,1-1-1 0 0,0 1 0 0 0,-1 0 1 0 0,1 0-1 0 0,-1-1 0 0 0,1 1 1 0 0,0 0-1 0 0,-1 0 0 0 0,1 0 0 0 0,-1 0 1 0 0,1 0-1 0 0,0 0 0 0 0,-1 0 1 0 0,1 0-1 0 0,0 0 0 0 0,-1 0 1 0 0,1 0-1 0 0,-1 0 0 0 0,1 1 1 0 0,0-1-1 0 0,-1 0 0 0 0,1 0 1 0 0,-1 1-1 0 0,1-1 0 0 0,-1 0 1 0 0,1 1-1 0 0,-1-1 0 0 0,1 0 0 0 0,-1 1 1 0 0,1-1-1 0 0,-1 1 0 0 0,1-1 1 0 0,-1 1-1 0 0,0-1 0 0 0,1 1 1 0 0,-1-1-1 0 0,0 1 0 0 0,1 0 35 0 0,7 109 950 0 0,-8 321-470 0 0,0-419-518 0 0,1 0 0 0 0,0 0 0 0 0,0 0 0 0 0,2 0 0 0 0,-1 0 0 0 0,2-1 0 0 0,0 1 0 0 0,0-1 0 0 0,1 0 0 0 0,0 0 0 0 0,1 0 0 0 0,5 8 38 0 0,-8-17 18 0 0,0 1 0 0 0,-1-1 0 0 0,1 0-1 0 0,0 0 1 0 0,0-1 0 0 0,0 1 0 0 0,0-1 0 0 0,0 1 0 0 0,0-1 0 0 0,1 0 0 0 0,-1 0 0 0 0,0 0 0 0 0,1-1 0 0 0,-1 1 0 0 0,1-1 0 0 0,-1 0-1 0 0,1 0 1 0 0,-1 0 0 0 0,0 0 0 0 0,1-1 0 0 0,-1 1 0 0 0,1-1 0 0 0,-1 0 0 0 0,0 0 0 0 0,0 0 0 0 0,1 0 0 0 0,-1-1 0 0 0,0 1 0 0 0,0-1-1 0 0,0 0 1 0 0,0 0 0 0 0,-1 0 0 0 0,1 0 0 0 0,0-1-18 0 0,127-197 19 0 0,-12 15-83 0 0,23-19 110 0 0,-60 97 110 0 0,-76 99-150 0 0,0 0 0 0 0,1 1-1 0 0,1-1 1 0 0,-1 2-1 0 0,1-1 1 0 0,0 1 0 0 0,0 0-1 0 0,1 0 1 0 0,0 1-1 0 0,4-3-5 0 0,-11 8 0 0 0,1 0-1 0 0,0 0 0 0 0,0 0 1 0 0,-1 1-1 0 0,1-1 0 0 0,-1 0 1 0 0,1 1-1 0 0,0-1 0 0 0,-1 1 1 0 0,1-1-1 0 0,-1 1 0 0 0,1 0 1 0 0,-1 0-1 0 0,1 0 0 0 0,-1-1 1 0 0,1 1-1 0 0,-1 1 0 0 0,0-1 0 0 0,0 0 1 0 0,0 0-1 0 0,1 0 0 0 0,-1 1 1 0 0,0-1-1 0 0,-1 0 0 0 0,1 1 1 0 0,0-1-1 0 0,0 1 0 0 0,0-1 1 0 0,-1 1-1 0 0,1 0 0 0 0,-1-1 1 0 0,1 2-1 0 0,46 144 570 0 0,39 45-53 0 0,-14-60-294 0 0,8-21-265 0 0,-41-76-18 0 0,-7-37-247 0 0,26-57 339 0 0,101-119-529 0 0,-150 168 481 0 0,10-9-85 0 0,0-1-1 0 0,1 2 1 0 0,1 1-1 0 0,0 0 1 0 0,2 2-1 0 0,0 0 1 0 0,9-3 102 0 0,-28 18 1 0 0,-1 0 0 0 0,1 0 0 0 0,-1 1 0 0 0,0-1 0 0 0,1 1 0 0 0,-1 0 0 0 0,0 0 1 0 0,0 0-1 0 0,1 0 0 0 0,-1 1 0 0 0,0-1 0 0 0,0 1 0 0 0,0 0 0 0 0,-1 0 0 0 0,1 0 0 0 0,0 0 0 0 0,-1 0 0 0 0,1 0 1 0 0,-1 1-1 0 0,0-1 0 0 0,0 1 0 0 0,0 0 0 0 0,0 0 0 0 0,0 0 0 0 0,0 0 0 0 0,-1 0 0 0 0,0 0 0 0 0,1 0 0 0 0,-1 0 1 0 0,0 1-1 0 0,-1-1 0 0 0,1 0 0 0 0,0 1 0 0 0,-1-1 0 0 0,0 0 0 0 0,0 4-1 0 0,11 30 62 0 0,1-1-1 0 0,1-1 0 0 0,2 0 1 0 0,2-1-1 0 0,1-1 1 0 0,2 0-1 0 0,1-2 0 0 0,1 0 1 0 0,26 27-62 0 0,-37-47 3 0 0,1 2 4 0 0,0 0 0 0 0,0-1-1 0 0,2-1 1 0 0,-1 0 0 0 0,1 0-1 0 0,1-2 1 0 0,0 0 0 0 0,3 1-7 0 0,-6-4-49 0 0,1 0 0 0 0,-1-1 1 0 0,1-1-1 0 0,0 0 1 0 0,0-1-1 0 0,0 0 1 0 0,0-1-1 0 0,1-1 0 0 0,-1 0 1 0 0,0-1-1 0 0,1 0 1 0 0,-1-1-1 0 0,1 0 1 0 0,-1-1-1 0 0,0-1 1 0 0,0 0-1 0 0,0-1 0 0 0,5-2 49 0 0,269-146-967 0 0,-269 147 932 0 0,-1 0 0 0 0,1 2 0 0 0,0 0 1 0 0,0 1-1 0 0,0 1 0 0 0,1 1 0 0 0,5 0 35 0 0,-17 0-1 0 0,-1 1 21 0 0,-1 1 0 0 0,1-1-1 0 0,-1 1 1 0 0,0 0 0 0 0,0 0 0 0 0,0 0 0 0 0,0 1 0 0 0,0 0 0 0 0,-1 0 0 0 0,1 0 0 0 0,-1 0 0 0 0,1 1 0 0 0,-1 0 0 0 0,-1 0 0 0 0,1 0 0 0 0,0 0 0 0 0,-1 1 0 0 0,0-1 0 0 0,0 1-1 0 0,0 0 1 0 0,-1 0 0 0 0,1 1-20 0 0,29 79 402 0 0,39 103-55 0 0,-22-95-255 0 0,-45-87-84 0 0,-1 1-1 0 0,1-1 1 0 0,1 0-1 0 0,-1 0 1 0 0,1 0 0 0 0,0 0-1 0 0,1-1 1 0 0,-1 0-1 0 0,1 0 1 0 0,0 0 0 0 0,0-1-1 0 0,1 0 1 0 0,-1 0-1 0 0,1-1 1 0 0,0 1 0 0 0,0-1-1 0 0,0-1 1 0 0,0 0-1 0 0,0 0 1 0 0,1 0 0 0 0,-1-1-1 0 0,1 0 1 0 0,-1 0-1 0 0,1-1 1 0 0,-1 0-1 0 0,7-1-7 0 0,74-63-417 0 0,33-94-526 0 0,-79 89 789 0 0,-4-1 0 0 0,-3-2 0 0 0,21-63 154 0 0,-32 77 10 0 0,15-96 2103 0 0,-31 118-1287 0 0,8 25-810 0 0,-14 11-177 0 0,-2 0-24 0 0,0 0-4 0 0,9 7 358 0 0,46 153 346 0 0,-33-80-482 0 0,44 155-206 0 0,-13-128 195 0 0,-38-100-18 0 0,4-12 55 0 0,14-47 83 0 0,50-101-360 0 0,141-286-948 0 0,-89 177 523 0 0,-112 218 585 0 0,2 1 0 0 0,2 1 0 0 0,2 1 0 0 0,1 2 0 0 0,14-13 58 0 0,-40 47-13 0 0,76-60-112 0 0,-79 65 149 0 0,0-1 1 0 0,0 1-1 0 0,0-1 1 0 0,0 1-1 0 0,0 0 0 0 0,0 0 1 0 0,1-1-1 0 0,-1 1 1 0 0,0 0-1 0 0,0 0 1 0 0,0 0-1 0 0,0 0 1 0 0,0 0-1 0 0,1 0 1 0 0,-1 1-1 0 0,0-1 1 0 0,0 0-1 0 0,0 0 1 0 0,0 1-1 0 0,0-1 0 0 0,0 1 1 0 0,0-1-1 0 0,0 1 1 0 0,0-1-1 0 0,0 1 1 0 0,0 0-1 0 0,0 0 1 0 0,0-1-1 0 0,0 1 1 0 0,0 0-1 0 0,-1 0 1 0 0,1 0-1 0 0,0 0 1 0 0,-1 0-1 0 0,1 0 0 0 0,0 0 1 0 0,-1 0-1 0 0,0 0 1 0 0,1 0-1 0 0,-1 0 1 0 0,1 0-1 0 0,-1 0 1 0 0,0 1-1 0 0,0-1-24 0 0,15 53 629 0 0,27 244-267 0 0,-13-26 56 0 0,22-32-399 0 0,-50-234-48 0 0,0-1-1 0 0,1 1 1 0 0,0 0 0 0 0,0-1-1 0 0,0 1 1 0 0,1-1 0 0 0,-1 0-1 0 0,1 0 1 0 0,1 0 0 0 0,-1 0-1 0 0,1-1 1 0 0,0 1 0 0 0,0-1-1 0 0,0 0 1 0 0,0 0 0 0 0,1 0-1 0 0,0 0 1 0 0,-1-1 0 0 0,5 2 29 0 0,-6-5-29 0 0,-1 0 0 0 0,0 0 0 0 0,0 0 0 0 0,0 0 0 0 0,0 0 0 0 0,0-1 0 0 0,0 1 0 0 0,0-1 0 0 0,0 1 0 0 0,0-1 0 0 0,0 0 0 0 0,0 0 1 0 0,0 0-1 0 0,0 0 0 0 0,0 0 0 0 0,-1 0 0 0 0,1-1 0 0 0,0 1 0 0 0,-1 0 0 0 0,1-1 0 0 0,-1 0 0 0 0,0 1 0 0 0,1-1 0 0 0,-1 0 0 0 0,0 1 0 0 0,0-1 29 0 0,126-208-1686 0 0,8-29 80 0 0,-126 275 2866 0 0,7 143 535 0 0,-8-118-1478 0 0,1 19 231 0 0,3-1 1 0 0,21 70-549 0 0,-26-125 13 0 0,1 0 0 0 0,0-1 0 0 0,2-1-1 0 0,1 1 1 0 0,0-2 0 0 0,2 1 0 0 0,0-2-1 0 0,11 12-12 0 0,-11-15 45 0 0,-7-9-91 0 0,0 0 0 0 0,0 0 0 0 0,1-1 0 0 0,0 0 0 0 0,0 0 0 0 0,1 0 0 0 0,0-1 0 0 0,0 0-1 0 0,0-1 1 0 0,1 0 0 0 0,8 4 46 0 0,-14-9-16 0 0,0 0 0 0 0,0 0-1 0 0,0 0 1 0 0,0 0 0 0 0,0-1 0 0 0,0 1-1 0 0,0-1 1 0 0,-1 0 0 0 0,1 0 0 0 0,0 0-1 0 0,0 0 1 0 0,0-1 0 0 0,-1 1 0 0 0,1-1-1 0 0,-1 1 1 0 0,1-1 0 0 0,-1 0 0 0 0,1 0-1 0 0,-1 0 1 0 0,0 0 0 0 0,0 0 0 0 0,0-1-1 0 0,0 1 1 0 0,-1-1 0 0 0,1 1 0 0 0,-1-1-1 0 0,1 0 1 0 0,-1 0 0 0 0,0 1 0 0 0,0-1-1 0 0,0 0 1 0 0,0-1 16 0 0,7-11-56 0 0,157-273-891 0 0,-14 24 159 0 0,-48 141 517 0 0,-85 101 510 0 0,-16 19-231 0 0,0 0 0 0 0,0 0 0 0 0,0 0-1 0 0,0 0 1 0 0,0 1 0 0 0,0-1 0 0 0,1 1 0 0 0,-1 0 0 0 0,1 0 0 0 0,0 0 0 0 0,0 0-1 0 0,-1 0 1 0 0,1 0 0 0 0,1 1 0 0 0,-1 0 0 0 0,0-1 0 0 0,0 1 0 0 0,0 0 0 0 0,1 0-1 0 0,-1 1 1 0 0,0-1 0 0 0,1 1 0 0 0,1 0-8 0 0,-4 29 1282 0 0,-17 289 222 0 0,12-295-1487 0 0,0 0 0 0 0,2 1-1 0 0,1-1 1 0 0,0 1 0 0 0,2-1 0 0 0,0 0-1 0 0,2 1 1 0 0,1-1 0 0 0,1 0-1 0 0,0 0 1 0 0,2-1 0 0 0,1 0 0 0 0,2 4-17 0 0,-8-23-48 0 0,0-1 0 0 0,0 0 0 0 0,0 0 1 0 0,0 0-1 0 0,0 0 0 0 0,0 0 1 0 0,1-1-1 0 0,-1 1 0 0 0,1 0 0 0 0,-1-1 1 0 0,1 0-1 0 0,-1 0 0 0 0,1 0 0 0 0,0 0 1 0 0,0 0-1 0 0,0 0 0 0 0,-1-1 1 0 0,1 1-1 0 0,0-1 0 0 0,0 0 0 0 0,0 0 1 0 0,0 0-1 0 0,0 0 0 0 0,0-1 0 0 0,0 1 1 0 0,-1-1-1 0 0,1 0 0 0 0,0 1 1 0 0,0-1-1 0 0,0-1 0 0 0,-1 1 0 0 0,1 0 1 0 0,-1-1-1 0 0,1 1 0 0 0,-1-1 0 0 0,0 1 1 0 0,1-1-1 0 0,-1 0 0 0 0,0 0 1 0 0,0 0-1 0 0,0-1 48 0 0,-2 3-3 0 0,104-88-1581 0 0,-3-4 0 0 0,1-11 1584 0 0,55-68-4107 0 0,-124 131 2808 0 0</inkml:trace>
  <inkml:trace contextRef="#ctx0" brushRef="#br2" timeOffset="-131319.759">9508 2106 332 0 0,'0'0'415'0'0,"0"0"163"0"0,0 0 262 0 0,0 0 100 0 0,0 0 47 0 0,0 0 19 0 0,8-1-58 0 0,24-3-211 0 0,-24 28 545 0 0,-24 126-244 0 0,16 9-555 0 0,-1-156-489 0 0,1 0 1 0 0,0 0 0 0 0,1-1 0 0 0,-1 1 0 0 0,0 0-1 0 0,1 0 1 0 0,0 0 0 0 0,-1 0 0 0 0,1 0-1 0 0,0-1 1 0 0,1 1 0 0 0,-1 0 0 0 0,0-1 0 0 0,1 1-1 0 0,-1-1 1 0 0,1 0 0 0 0,0 1 0 0 0,0-1 0 0 0,0 0-1 0 0,0 0 1 0 0,0 0 0 0 0,0 0 0 0 0,1 0 0 0 0,-1-1-1 0 0,1 1 1 0 0,-1-1 0 0 0,1 0 0 0 0,0 1 0 0 0,-1-1-1 0 0,1 0 1 0 0,0-1 0 0 0,0 1 0 0 0,0 0 0 0 0,0-1-1 0 0,-1 1 1 0 0,1-1 0 0 0,0 0 0 0 0,1 0 5 0 0,5 0-51 0 0,0-1 1 0 0,0 0 0 0 0,0 0-1 0 0,1 0 1 0 0,-1-1-1 0 0,-1-1 1 0 0,1 0-1 0 0,0 0 1 0 0,-1 0 0 0 0,1-1-1 0 0,-1 0 1 0 0,1-2 50 0 0,100-69-746 0 0,-4-6 0 0 0,0-7 746 0 0,-35 30-597 0 0,45-33-436 0 0,-91 83 1346 0 0,-23 37 1999 0 0,-9 75-1040 0 0,-8 108-336 0 0,16-192-848 0 0,1-17-100 0 0,0 0-1 0 0,1 0 1 0 0,-1 0-1 0 0,1-1 0 0 0,-1 1 1 0 0,1 0-1 0 0,0 0 1 0 0,0-1-1 0 0,0 1 0 0 0,0-1 1 0 0,1 0-1 0 0,-1 0 1 0 0,1 0-1 0 0,-1 0 0 0 0,1 0 1 0 0,0 0-1 0 0,-1-1 1 0 0,1 1-1 0 0,0-1 0 0 0,0 0 1 0 0,0 1-1 0 0,1-2 1 0 0,-1 1-1 0 0,0 0 0 0 0,0-1 1 0 0,0 1-1 0 0,1-1 1 0 0,-1 0-1 0 0,0 0 0 0 0,0 0 1 0 0,1 0-1 0 0,-1-1 1 0 0,0 0-1 0 0,0 1 0 0 0,0-1 1 0 0,0 0-1 0 0,0 0 1 0 0,0-1-1 0 0,1 1 13 0 0,21-13-50 0 0,-2-2 0 0 0,1 0 1 0 0,-2-1-1 0 0,0-1 0 0 0,-1-1 0 0 0,-1-1 1 0 0,14-18 49 0 0,18-16-191 0 0,-19 20 118 0 0,-16 16 36 0 0,1 0 1 0 0,0 0-1 0 0,1 2 1 0 0,1 0-1 0 0,1 2 1 0 0,0 0 0 0 0,19-9 36 0 0,-39 24 93 0 0,1 0 0 0 0,-1 0 0 0 0,1 0 0 0 0,-1 1 1 0 0,0-1-1 0 0,1 0 0 0 0,-1 0 0 0 0,0 1 1 0 0,0-1-1 0 0,0 1 0 0 0,0-1 0 0 0,0 1 1 0 0,0-1-1 0 0,-1 1 0 0 0,1 0 0 0 0,0-1 1 0 0,-1 1-1 0 0,1 0 0 0 0,-1-1 0 0 0,0 1 1 0 0,1 0-1 0 0,-1 0 0 0 0,0 0 0 0 0,0-1 1 0 0,0 1-1 0 0,0 1-93 0 0,1 5 243 0 0,15 58 186 0 0,-8-50-444 0 0,-6-16 2 0 0,0 0-1 0 0,0 0 1 0 0,-1 0 0 0 0,1-1-1 0 0,0 1 1 0 0,0 0-1 0 0,0-1 1 0 0,0 1 0 0 0,-1-1-1 0 0,1 0 1 0 0,0 0-1 0 0,0 0 1 0 0,-1 0 0 0 0,1 0-1 0 0,-1 0 1 0 0,1 0-1 0 0,-1 0 1 0 0,1 0 0 0 0,-1-1-1 0 0,0 1 1 0 0,0-1-1 0 0,1 1 1 0 0,-1-1 0 0 0,0 1-1 0 0,0-1 1 0 0,-1 0 0 0 0,2 0 13 0 0,5-8 18 0 0,65-109-440 0 0,139-258-1275 0 0,-131 243 179 0 0,-22 22 760 0 0,-4 35 1096 0 0,-54 77-284 0 0,0 0 1 0 0,1 0-1 0 0,-1 1 1 0 0,0-1 0 0 0,0 0-1 0 0,1 1 1 0 0,-1-1-1 0 0,0 0 1 0 0,1 0-1 0 0,-1 1 1 0 0,0-1 0 0 0,1 0-1 0 0,-1 0 1 0 0,0 0-1 0 0,1 0 1 0 0,-1 1-1 0 0,0-1 1 0 0,1 0-1 0 0,-1 0 1 0 0,0 0 0 0 0,1 0-1 0 0,-1 0 1 0 0,1 0-1 0 0,-1 0 1 0 0,0 0-1 0 0,1 0 1 0 0,-1 0 0 0 0,0 0-1 0 0,1 0 1 0 0,-1 0-1 0 0,1 0 1 0 0,-1-1-1 0 0,0 1 1 0 0,1 0 0 0 0,-1 0-1 0 0,0 0 1 0 0,1-1-1 0 0,-1 1 1 0 0,0 0-1 0 0,1 0 1 0 0,-1 0 0 0 0,0-1-1 0 0,0 1 1 0 0,1 0-1 0 0,-1-1 1 0 0,0 1-1 0 0,0 0 1 0 0,0-1-1 0 0,1 1 1 0 0,-1 0 0 0 0,0-1-55 0 0,14 56 640 0 0,21 174 336 0 0,-19-106-559 0 0,-10-86-358 0 0,2-1-1 0 0,2-1 1 0 0,1 0-1 0 0,1 0 1 0 0,2-1 0 0 0,2 0-1 0 0,7 10-58 0 0,65 95 31 0 0,-24-53-24 0 0,-44-65-6 0 0,0 0 0 0 0,2-2 0 0 0,0 0 0 0 0,1-1 1 0 0,21 12-2 0 0,28-1-1414 0 0,-63-69 1079 0 0,21-90-774 0 0,-17 74 608 0 0,3 0 1 0 0,2 1-1 0 0,3 1 1 0 0,2 0 500 0 0,21-57-856 0 0,-3 14-1125 0 0,4 1 1 0 0,41-60 1980 0 0,-58 105-244 0 0,-26 46 386 0 0,1-1 0 0 0,0 1 0 0 0,0 0 0 0 0,1 1 0 0 0,-1-1 0 0 0,1 1 0 0 0,0-1 1 0 0,0 1-1 0 0,1 0 0 0 0,-1 1 0 0 0,1-1 0 0 0,0 1 0 0 0,0 0 0 0 0,0 0 0 0 0,0 0 0 0 0,0 1 1 0 0,1-1-1 0 0,-1 1 0 0 0,1 1 0 0 0,2-1-142 0 0,-5 1 120 0 0,0 1 0 0 0,1 0 0 0 0,-1 0 0 0 0,0 0 0 0 0,0 0 0 0 0,1 0 0 0 0,-1 1 0 0 0,0-1 0 0 0,0 1 0 0 0,1 0-1 0 0,-1 0 1 0 0,0 0 0 0 0,0 0 0 0 0,0 1 0 0 0,0-1 0 0 0,0 1 0 0 0,-1 0 0 0 0,1 0 0 0 0,0 0 0 0 0,-1 0 0 0 0,1 0 0 0 0,-1 1 0 0 0,0-1 0 0 0,0 1 0 0 0,0-1 0 0 0,0 1 0 0 0,0 0 0 0 0,-1 0-120 0 0,10 15 208 0 0,0 1 1 0 0,-2 0 0 0 0,-1 0-1 0 0,0 1 1 0 0,-1 0-1 0 0,-1 0 1 0 0,-1 1 0 0 0,1 12-209 0 0,19 108 715 0 0,7 0 0 0 0,7 2-715 0 0,31-7 475 0 0,10-22-376 0 0,-73-104-163 0 0,1 0 0 0 0,0-1 0 0 0,1 1 0 0 0,0-2 0 0 0,0 1-1 0 0,1-1 1 0 0,0-1 0 0 0,1 0 0 0 0,-1 0 0 0 0,11 4 64 0 0,-16-11-44 0 0,0 0 0 0 0,-1 0 0 0 0,1 0 0 0 0,0-1 1 0 0,0 0-1 0 0,-1 0 0 0 0,1 0 0 0 0,0 0 0 0 0,-1-1 0 0 0,1 0 0 0 0,-1 0 0 0 0,0 0 0 0 0,0 0 0 0 0,0-1 0 0 0,0 1 0 0 0,0-1 0 0 0,0 0 0 0 0,0-1 1 0 0,-1 1-1 0 0,0 0 0 0 0,0-1 0 0 0,0 0 0 0 0,0 0 0 0 0,0 0 0 0 0,-1 0 0 0 0,0 0 0 0 0,0-1 0 0 0,0 1 0 0 0,0 0 0 0 0,1-6 44 0 0,-2 7-17 0 0,83-176-1559 0 0,-53 118 914 0 0,94-155-1092 0 0,-44 113 1457 0 0,-21 99 1875 0 0,-49 17-539 0 0,5 3-816 0 0,0 0 0 0 0,-1 1 0 0 0,0 0 1 0 0,-2 1-1 0 0,0 1 0 0 0,-1 0 1 0 0,-1 1-1 0 0,-1 0 0 0 0,-1 1 1 0 0,0-1-1 0 0,4 22-223 0 0,41 82 470 0 0,40 25 428 0 0,-58-106-919 0 0,-22-23 2 0 0,1-1 0 0 0,0-1 0 0 0,2 0 0 0 0,0-2 0 0 0,1 0 0 0 0,1 0 0 0 0,0-2 0 0 0,1 0 1 0 0,20 9 18 0 0,-36-20-51 0 0,-1-2 0 0 0,1 1 0 0 0,-1 0 0 0 0,1-1 0 0 0,0 0 0 0 0,0 0 1 0 0,0 0-1 0 0,0 0 0 0 0,-1 0 0 0 0,1-1 0 0 0,0 0 0 0 0,0 0 0 0 0,0 0 0 0 0,0 0 1 0 0,0-1-1 0 0,0 1 0 0 0,0-1 0 0 0,0 0 0 0 0,0 0 0 0 0,-1 0 0 0 0,1-1 1 0 0,0 0-1 0 0,-1 1 0 0 0,1-1 0 0 0,-1 0 0 0 0,0-1 0 0 0,1 1 0 0 0,-1 0 1 0 0,0-1-1 0 0,-1 0 0 0 0,1 0 0 0 0,0 0 0 0 0,-1 0 0 0 0,1 0 0 0 0,0-3 51 0 0,53-86-932 0 0,-47 69 751 0 0,1 1 0 0 0,0 1 0 0 0,2-1 0 0 0,1 2 0 0 0,0 0 0 0 0,1 0 0 0 0,1 2-1 0 0,1-1 1 0 0,1 2 0 0 0,1 0 0 0 0,0 2 0 0 0,1 0 0 0 0,0 0 0 0 0,1 2 0 0 0,1 0 0 0 0,3 0 181 0 0,-21 12 102 0 0,-1 0 1 0 0,0 0-1 0 0,0 0 1 0 0,1 0 0 0 0,-1 0-1 0 0,0 1 1 0 0,1-1 0 0 0,-1 1-1 0 0,1-1 1 0 0,-1 1-1 0 0,1 0 1 0 0,-1 0 0 0 0,1 0-1 0 0,-1 0 1 0 0,1 0-1 0 0,-1 1 1 0 0,1-1 0 0 0,-1 1-1 0 0,0 0 1 0 0,1-1-1 0 0,-1 1 1 0 0,0 0 0 0 0,1 1-1 0 0,-1-1 1 0 0,0 0-1 0 0,0 1 1 0 0,0-1 0 0 0,0 1-1 0 0,0-1 1 0 0,0 1-1 0 0,-1 0 1 0 0,1 0 0 0 0,-1 0-1 0 0,1 0 1 0 0,-1 0-1 0 0,1 0 1 0 0,-1 2-103 0 0,14 102 1231 0 0,-14-95-1166 0 0,0 0-1 0 0,1-1 0 0 0,1 1 0 0 0,0-1 0 0 0,0 1 1 0 0,1-1-1 0 0,0 0 0 0 0,0 0 0 0 0,1-1 0 0 0,1 1 1 0 0,0-1-1 0 0,0 0 0 0 0,1-1 0 0 0,0 0 0 0 0,0 0 1 0 0,1 0-1 0 0,0-1 0 0 0,0 0 0 0 0,1 0 0 0 0,0-1 1 0 0,0 0-1 0 0,0-1 0 0 0,1 0 0 0 0,0 0-64 0 0,-4-2-35 0 0,1 0-1 0 0,-1 0 0 0 0,0 0 1 0 0,1-1-1 0 0,0 0 1 0 0,-1 0-1 0 0,1-1 0 0 0,0 0 1 0 0,0 0-1 0 0,0 0 1 0 0,0-1-1 0 0,0 0 0 0 0,0-1 1 0 0,0 1-1 0 0,0-1 1 0 0,-1-1-1 0 0,1 1 0 0 0,0-1 1 0 0,-1 0-1 0 0,1-1 1 0 0,-1 1-1 0 0,0-2 0 0 0,1 1 1 0 0,-1 0-1 0 0,-1-1 0 0 0,1 0 1 0 0,1-2 35 0 0,120-148-460 0 0,97-186-1446 0 0,-154 273 1686 0 0,-70 66 233 0 0,1 1 0 0 0,-1 0 0 0 0,1 0 0 0 0,-1-1 0 0 0,1 1 0 0 0,-1 0 0 0 0,1 0 1 0 0,-1 0-1 0 0,1 0 0 0 0,-1 0 0 0 0,1 0 0 0 0,-1 0 0 0 0,1 0 0 0 0,-1 0 0 0 0,1 0 1 0 0,-1 0-1 0 0,1 0 0 0 0,-1 0 0 0 0,1 0 0 0 0,-1 0 0 0 0,1 1 0 0 0,-1-1 0 0 0,1 0 0 0 0,-1 0 1 0 0,1 1-1 0 0,-1-1 0 0 0,0 0 0 0 0,1 0 0 0 0,-1 1 0 0 0,1-1 0 0 0,-1 1 0 0 0,0-1 0 0 0,1 0 1 0 0,-1 1-1 0 0,0-1 0 0 0,1 1 0 0 0,-1-1 0 0 0,0 1 0 0 0,0-1 0 0 0,0 0 0 0 0,1 1 1 0 0,-1-1-1 0 0,0 1 0 0 0,0-1 0 0 0,0 1 0 0 0,0-1 0 0 0,0 1 0 0 0,0 0 0 0 0,0-1 0 0 0,0 1 1 0 0,0-1-1 0 0,0 1 0 0 0,0-1 0 0 0,0 1 0 0 0,0-1 0 0 0,-1 1 0 0 0,1-1 0 0 0,0 1 1 0 0,0-1-1 0 0,0 0 0 0 0,-1 1 0 0 0,1-1-13 0 0,1 16 72 0 0,36 178 176 0 0,-20-151-191 0 0,15-14-3 0 0,-28-27-89 0 0,1-1 0 0 0,-1 0 0 0 0,0 0 0 0 0,1-1 0 0 0,-1 1 0 0 0,1-1 0 0 0,-1 0 0 0 0,1 0 0 0 0,-1 0 0 0 0,1-1-1 0 0,-1 0 1 0 0,1 0 0 0 0,-1 0 0 0 0,0 0 0 0 0,1 0 0 0 0,-1-1 0 0 0,0 0 0 0 0,0 0 0 0 0,0 0 0 0 0,0-1 0 0 0,0 0 35 0 0,123-75-240 0 0,62-50-347 0 0,-188 128 586 0 0,-1-1 1 0 0,1 1-1 0 0,-1-1 1 0 0,1 1-1 0 0,-1-1 1 0 0,1 1-1 0 0,-1 0 1 0 0,1-1-1 0 0,-1 1 1 0 0,1 0-1 0 0,-1 0 1 0 0,1-1-1 0 0,0 1 0 0 0,-1 0 1 0 0,1 0-1 0 0,-1 0 1 0 0,1 0-1 0 0,0-1 1 0 0,-1 1-1 0 0,1 0 1 0 0,0 0-1 0 0,-1 0 1 0 0,1 1-1 0 0,-1-1 1 0 0,1 0-1 0 0,0 0 1 0 0,-1 0-1 0 0,1 0 1 0 0,0 1-1 0 0,-1-1 0 0 0,1 0 1 0 0,-1 0-1 0 0,1 1 1 0 0,-1-1-1 0 0,1 0 1 0 0,-1 1-1 0 0,1-1 1 0 0,-1 1-1 0 0,1-1 1 0 0,-1 1-1 0 0,1-1 1 0 0,-1 1-1 0 0,0-1 1 0 0,1 1-1 0 0,-1-1 0 0 0,0 1 1 0 0,0-1-1 0 0,1 1 1 0 0,-1 0-1 0 0,0-1 1 0 0,0 1-1 0 0,0-1 1 0 0,0 1 0 0 0,1 41 900 0 0,-2-27-581 0 0,-15 284 589 0 0,16-294-873 0 0,1 1-1 0 0,1-1 0 0 0,-1 0 0 0 0,1 0 0 0 0,-1 0 0 0 0,2 0 0 0 0,-1-1 0 0 0,0 1 0 0 0,1 0 0 0 0,0-1 1 0 0,0 0-1 0 0,0 0 0 0 0,1 0 0 0 0,-1 0 0 0 0,1 0 0 0 0,0 0 0 0 0,0-1 0 0 0,0 0 0 0 0,0 0 0 0 0,2 1-34 0 0,14 12 147 0 0,-4-5-136 0 0,1-2 1 0 0,-1 0-1 0 0,2-1 0 0 0,-1-1 1 0 0,1 0-1 0 0,0-2 0 0 0,0 0 0 0 0,1-1 1 0 0,0-1-1 0 0,-1 0 0 0 0,1-1 0 0 0,0-2 1 0 0,0 0-1 0 0,0 0 0 0 0,16-4-11 0 0,11 3 83 0 0,45 1-115 0 0,8-2 119 0 0,0 5 1 0 0,63 11-88 0 0,-98 7-455 0 0,-50-10 385 0 0,3-67-715 0 0,94-177-861 0 0,3 25 1035 0 0,-7 69 410 0 0,-105 136 245 0 0,0-1 1 0 0,1 1-1 0 0,-1 0 1 0 0,1 0-1 0 0,0 0 1 0 0,0 1-1 0 0,0-1 1 0 0,0 1-1 0 0,0-1 1 0 0,0 1-1 0 0,1 0 1 0 0,-1 0-1 0 0,1 1 1 0 0,0-1-1 0 0,-1 1 1 0 0,1 0-1 0 0,0 0 1 0 0,3-1-45 0 0,-5 2 228 0 0,-2 0-43 0 0,0 0-40 0 0,0 0 0 0 0,0 0 55 0 0,0 0-14 0 0,0 19 130 0 0,8 23 55 0 0,15 83-356 0 0,-15-76-33 0 0,7 4 48 0 0,-14-51-19 0 0,0-1 0 0 0,0 1 1 0 0,0 0-1 0 0,0-1 0 0 0,1 0 0 0 0,-1 1 1 0 0,0-1-1 0 0,1 0 0 0 0,-1 0 1 0 0,1 1-1 0 0,-1-1 0 0 0,1 0 0 0 0,0-1 1 0 0,-1 1-1 0 0,1 0 0 0 0,0 0 0 0 0,0-1 1 0 0,0 1-1 0 0,0-1 0 0 0,-1 0 1 0 0,1 1-1 0 0,0-1 0 0 0,0 0 0 0 0,0 0 1 0 0,0 0-1 0 0,0 0 0 0 0,0-1 0 0 0,0 1 1 0 0,-1 0-1 0 0,1-1 0 0 0,0 1 1 0 0,0-1-1 0 0,0 0 0 0 0,1 0-11 0 0,62-37 22 0 0,-59 34 16 0 0,146-138-152 0 0,-76 64-62 0 0,107-76-246 0 0,-145 133 427 0 0,-36 20 104 0 0,-2 1 27 0 0,0 0 11 0 0,0 0 32 0 0,0 0 23 0 0,0 2-34 0 0,22 110 484 0 0,-13-11-555 0 0,-9-92-82 0 0,0 0-1 0 0,1 1 1 0 0,0-1 0 0 0,0 0-1 0 0,1 0 1 0 0,0 0 0 0 0,1 0-1 0 0,0 0 1 0 0,0-1 0 0 0,1 1-1 0 0,0-1 1 0 0,0 0 0 0 0,1 0-1 0 0,0 0 1 0 0,0-1 0 0 0,1 0-1 0 0,1 1-14 0 0,-2-5 8 0 0,1 0-1 0 0,-1 0 0 0 0,1-1 0 0 0,0 0 0 0 0,0 0 1 0 0,0 0-1 0 0,0-1 0 0 0,0 0 0 0 0,0 0 1 0 0,0 0-1 0 0,1-1 0 0 0,-1 0 0 0 0,0 0 1 0 0,0-1-1 0 0,6 0-7 0 0,15 0 25 0 0,-7 0-94 0 0,-11 1 46 0 0,-1-1-1 0 0,1 1 1 0 0,-1 0 0 0 0,0 1 0 0 0,1 0 0 0 0,-1 1 0 0 0,0-1 0 0 0,0 1-1 0 0,0 1 1 0 0,0 0 0 0 0,0 0 0 0 0,0 1 23 0 0,151 78 126 0 0,-141-74-168 0 0,0-1 0 0 0,0-1 1 0 0,1 0-1 0 0,0-1 0 0 0,0-1 0 0 0,0-1 0 0 0,0-1 1 0 0,1 0-1 0 0,-1-2 0 0 0,14 0 42 0 0,-27-2-31 0 0,1 0 1 0 0,-1 0-1 0 0,1 0 0 0 0,-1-1 0 0 0,0 0 1 0 0,0 0-1 0 0,0 0 0 0 0,0-1 1 0 0,-1 0-1 0 0,1 0 0 0 0,-1 0 1 0 0,0-1-1 0 0,0 0 0 0 0,-1 0 1 0 0,1 0-1 0 0,-1 0 0 0 0,0-1 0 0 0,-1 0 1 0 0,1 0-1 0 0,-1 0 0 0 0,0 0 1 0 0,0-3 30 0 0,18-24-84 0 0,30-52-299 0 0,-40 64 246 0 0,1-1 0 0 0,1 2 0 0 0,1 0 0 0 0,0 0 0 0 0,2 2 0 0 0,10-11 137 0 0,117-114-616 0 0,-79 118-2 0 0,-64 50 1240 0 0,-10 64 670 0 0,1-67-1269 0 0,1 0 0 0 0,0 1 0 0 0,2 0 1 0 0,1 1-1 0 0,0-1 0 0 0,2 1 0 0 0,1 0 0 0 0,1 0 1 0 0,1 0-1 0 0,1 11-23 0 0,1-31-8 0 0,0-1 0 0 0,-1 1 1 0 0,1-1-1 0 0,1 0 0 0 0,-1 0 0 0 0,0 0 1 0 0,1 0-1 0 0,0 0 0 0 0,0 0 1 0 0,-1 0-1 0 0,2-1 0 0 0,-1 0 0 0 0,0 1 1 0 0,0-1-1 0 0,1 0 0 0 0,-1-1 1 0 0,1 1-1 0 0,0-1 0 0 0,-1 1 0 0 0,1-1 1 0 0,0 0-1 0 0,0-1 0 0 0,0 1 0 0 0,0-1 1 0 0,0 1-1 0 0,-1-1 0 0 0,1 0 1 0 0,0-1-1 0 0,0 1 0 0 0,0-1 0 0 0,0 1 8 0 0,234-11-869 0 0,-223 10 922 0 0,0 0 1 0 0,0 0-1 0 0,-1 2 0 0 0,1-1 0 0 0,0 2 1 0 0,-1 0-1 0 0,1 1 0 0 0,-1 0 1 0 0,0 1-1 0 0,0 1 0 0 0,0 0 1 0 0,-1 1-1 0 0,1 0 0 0 0,0 2-53 0 0,89 50 415 0 0,-65-47-14 0 0,-27-20-508 0 0,194-247-1050 0 0,-119 157 801 0 0,-15 45 19 0 0,-70 55 381 0 0,0 0 1 0 0,0 0 0 0 0,0 0 0 0 0,0 1-1 0 0,0-1 1 0 0,0 0 0 0 0,0 0-1 0 0,0 1 1 0 0,-1-1 0 0 0,1 0 0 0 0,-1 1-1 0 0,1-1 1 0 0,-1 0 0 0 0,1 1-1 0 0,-1-1 1 0 0,0 1 0 0 0,0-1 0 0 0,1 1-1 0 0,-1-1 1 0 0,0 1 0 0 0,0-1-1 0 0,-1 1 1 0 0,1-1 0 0 0,0 0 0 0 0,0 1-1 0 0,-1-1 1 0 0,1 1 0 0 0,-1 0-45 0 0,1 4 60 0 0,1 26-17 0 0,-10 65 814 0 0,-13-51-790 0 0,18 4-75 0 0,-2 44-27 0 0,26-63-920 0 0,-2-9-3627 0 0,-16-12 1529 0 0</inkml:trace>
  <inkml:trace contextRef="#ctx0" brushRef="#br3" timeOffset="-104591.022">14706 1560 300 0 0,'0'0'3062'0'0,"0"0"-1194"0"0,0 0-872 0 0,0 0-264 0 0,0-14 4520 0 0,-6 168-5371 0 0,-2 27 177 0 0,0-16 122 0 0,-32 238-147 0 0,32-210-53 0 0,-30 64 14 0 0,19-76 13 0 0,15-153 255 0 0,0-7-3737 0 0,4-46-301 0 0,0 2-206 0 0</inkml:trace>
  <inkml:trace contextRef="#ctx0" brushRef="#br3" timeOffset="-103398.2">16143 1589 4408 0 0,'0'0'1631'0'0,"0"0"-683"0"0,0 0-402 0 0,0 0 4 0 0,0 0 55 0 0,0 0 39 0 0,0 0-142 0 0,0 0-225 0 0,-7-5-206 0 0,-4 53-90 0 0,-34 162 1213 0 0,36-46-598 0 0,1 8-111 0 0,0-4-204 0 0,2-3 109 0 0,-2-8-330 0 0,6 99-62 0 0,18-153 65 0 0,-16-102-175 0 0,0-1-131 0 0,0 0-124 0 0,0 0-195 0 0,0 0-218 0 0,0 0-280 0 0,2-6-2525 0 0,4-10 824 0 0</inkml:trace>
  <inkml:trace contextRef="#ctx0" brushRef="#br1" timeOffset="-92961.962">6546 7406 820 0 0,'0'0'1254'0'0,"0"0"-335"0"0,0 0-158 0 0,0 0-35 0 0,0 0-30 0 0,0 0-67 0 0,8 0 931 0 0,-1 57-642 0 0,2 43-436 0 0,-9 307 226 0 0,0-232-6079 0 0,0-157 2541 0 0</inkml:trace>
  <inkml:trace contextRef="#ctx0" brushRef="#br1" timeOffset="-90717.186">6586 7788 1632 0 0,'0'0'1227'0'0,"0"0"-385"0"0,0 0-197 0 0,0 0-11 0 0,0 0 37 0 0,0 0-38 0 0,0 0-82 0 0,0 0-114 0 0,0 0-77 0 0,24 0 3214 0 0,142-15-2387 0 0,153-45-526 0 0,-105 30-654 0 0,-102 19-67 0 0,1 4-1 0 0,-1 6 1 0 0,4 4 60 0 0,130 18 65 0 0,140 8-13 0 0,219-19-50 0 0,433-10-184 0 0,-986 1 169 0 0,1 1 0 0 0,-1 4-1 0 0,46 9 14 0 0,70 0 131 0 0,190-6-26 0 0,-174-8-185 0 0,170 24 80 0 0,27-2 144 0 0,-64-23-312 0 0,-64-8-30 0 0,248 8 424 0 0,-452 0-152 0 0,0-2-1 0 0,0-2 0 0 0,-1-2 1 0 0,3-3-74 0 0,141-23 299 0 0,60-11-292 0 0,-37 29-212 0 0,-203 14 322 0 0,-23 0-119 0 0,-23 1-1525 0 0,-30 16-4800 0 0,62-17 5928 0 0,8 1-2984 0 0,103-20 1572 0 0</inkml:trace>
  <inkml:trace contextRef="#ctx0" brushRef="#br1" timeOffset="-89869.798">13141 7441 1684 0 0,'0'0'2706'0'0,"0"0"-765"0"0,0 0-481 0 0,0 0-201 0 0,0 0-159 0 0,0 0-170 0 0,0 0-203 0 0,0 0-175 0 0,17 4 1193 0 0,61 21-2364 0 0,138 53 771 0 0,-57-17-228 0 0,-86-29-26 0 0,-10 4-32 0 0,4 25-48 0 0,-43-33 192 0 0,-30-9 1129 0 0,-406 212-1722 0 0,342-190-2393 0 0,19-20-3096 0 0,28-11 2027 0 0</inkml:trace>
  <inkml:trace contextRef="#ctx0" brushRef="#br2" timeOffset="-70482.916">6713 7788 980 0 0,'0'0'950'0'0,"0"0"-281"0"0,0 0 84 0 0,0 0 123 0 0,0 0-245 0 0,0 0-184 0 0,0 0-41 0 0,20-22-37 0 0,63-70-129 0 0,36-47 189 0 0,-46 35 971 0 0,-51 54-728 0 0,-12 39-1775 0 0,28 18 1324 0 0,-30-8-218 0 0,-1-1 0 0 0,1 1 0 0 0,-1-2-1 0 0,0 1 1 0 0,0-1 0 0 0,0 0 0 0 0,0 0 0 0 0,0-1 0 0 0,0 0-1 0 0,-1 0 1 0 0,0-1 0 0 0,0 0 0 0 0,0 0 0 0 0,0 0 0 0 0,-1-1-1 0 0,0 0 1 0 0,0 0-3 0 0,21-19-202 0 0,13-21 490 0 0,-13 54-1529 0 0,3 30 1391 0 0,-27-37-122 0 0,0 1 1 0 0,0 0-1 0 0,0-1 1 0 0,0 0 0 0 0,1 1-1 0 0,-1-1 1 0 0,1 0-1 0 0,-1 0 1 0 0,1 0-1 0 0,-1-1 1 0 0,1 1 0 0 0,-1 0-1 0 0,1-1 1 0 0,0 0-1 0 0,-1 0 1 0 0,1 0-1 0 0,0 0 1 0 0,-1 0 0 0 0,1 0-1 0 0,0 0 1 0 0,-1-1-1 0 0,1 0 1 0 0,-1 1-1 0 0,1-1 1 0 0,-1 0 0 0 0,1 0-1 0 0,-1-1 1 0 0,0 1-1 0 0,1 0 1 0 0,-1-1 0 0 0,0 1-1 0 0,0-1 1 0 0,0 0-1 0 0,0 0 1 0 0,0 0-1 0 0,0 0-28 0 0,37-40-13 0 0,-39 43-14 0 0,0-1 0 0 0,0 0 0 0 0,0 1 0 0 0,0-1 0 0 0,0 0 0 0 0,0 1 0 0 0,0-1 0 0 0,0 0-1 0 0,0 0 1 0 0,0 1 0 0 0,0-1 0 0 0,0 0 0 0 0,1 1 0 0 0,-1-1 0 0 0,0 0 0 0 0,0 0 0 0 0,0 1 0 0 0,0-1 0 0 0,1 0 0 0 0,-1 0 0 0 0,0 0 0 0 0,0 1-1 0 0,1-1 1 0 0,-1 0 0 0 0,0 0 0 0 0,0 0 0 0 0,1 0 0 0 0,-1 1 0 0 0,0-1 0 0 0,0 0 0 0 0,1 0 0 0 0,-1 0 0 0 0,0 0 0 0 0,1 0 0 0 0,-1 0 0 0 0,0 0 0 0 0,1 0-1 0 0,-1 0 1 0 0,0 0 0 0 0,0 0 0 0 0,1 0 0 0 0,-1 0 0 0 0,0 0 0 0 0,1 0 0 0 0,-1 0 0 0 0,0 0 0 0 0,0-1 0 0 0,1 1 0 0 0,-1 0 0 0 0,0 0 0 0 0,1 0 0 0 0,-1 0-1 0 0,0-1 1 0 0,0 1 0 0 0,0 0 0 0 0,1 0 27 0 0,3 11 196 0 0,5 8-128 0 0,7-2-62 0 0,25-3 173 0 0,-34-16-195 0 0,-1 0-1 0 0,1 0 1 0 0,-1-1-1 0 0,1 0 1 0 0,-1 0-1 0 0,0-1 1 0 0,0 1-1 0 0,0-1 1 0 0,0-1 0 0 0,-1 1-1 0 0,0-1 1 0 0,0 0-1 0 0,0 0 1 0 0,0 0-1 0 0,-1-1 1 0 0,0 0-1 0 0,0 0 1 0 0,-1 0-1 0 0,1 0 1 0 0,-1 0-1 0 0,0-1 1 0 0,-1 0-1 0 0,0 1 1 0 0,0-2 16 0 0,4-4 95 0 0,27-118 199 0 0,-18 84 12 0 0,17-8-1061 0 0,-15 72 546 0 0,-16-15 211 0 0,0 0 1 0 0,0 0 0 0 0,1 0 0 0 0,-1 0-1 0 0,1 0 1 0 0,-1 0 0 0 0,1 0-1 0 0,0 0 1 0 0,0-1 0 0 0,1 1 0 0 0,-1-1-1 0 0,1 1 1 0 0,-1-1 0 0 0,1 0 0 0 0,-1 0-1 0 0,1 0 1 0 0,0 0 0 0 0,0-1 0 0 0,0 1-1 0 0,0-1 1 0 0,0 0 0 0 0,1 0-1 0 0,-1 0 1 0 0,0 0 0 0 0,0 0 0 0 0,1-1-1 0 0,-1 1 1 0 0,1-1 0 0 0,-1 0 0 0 0,1 0-3 0 0,2-4-29 0 0,0 1 0 0 0,-1-1 1 0 0,1 0-1 0 0,-1 0 0 0 0,0-1 0 0 0,0 0 1 0 0,-1 0-1 0 0,1 0 0 0 0,-1 0 1 0 0,0-1-1 0 0,0 0 0 0 0,-1 1 1 0 0,0-1-1 0 0,0-1 0 0 0,0 1 29 0 0,6-9-33 0 0,37-53-75 0 0,-6 11 476 0 0,1 13 187 0 0,-20 37-553 0 0,-20 7-11 0 0,-1 0-77 0 0,17 4-192 0 0,14 60 414 0 0,15-15-118 0 0,11-52 96 0 0,-45-8-126 0 0,0 1 0 0 0,-1-2 1 0 0,-1 1-1 0 0,1-2 0 0 0,-2 1 1 0 0,0-1-1 0 0,7-14 12 0 0,-11 19 34 0 0,43-78 759 0 0,-1-24 34 0 0,-7 58-1001 0 0,0 10 150 0 0,-24 7 550 0 0,-16 34-472 0 0,8-13-392 0 0,-1-3 474 0 0,1-9-160 0 0,15-17-184 0 0,11 1-75 0 0,-5 7 573 0 0,-11 6 224 0 0,-10 10-26 0 0,-8 16-327 0 0,-16-47 20 0 0,-7 15-127 0 0,22 10-282 0 0,1 24 203 0 0,30-6-1608 0 0,26 7 1629 0 0,-31-33 713 0 0,5-38-566 0 0,26-11 31 0 0,-47 54-167 0 0,0 14-285 0 0,15 10-806 0 0,37 53-653 0 0,-59-48 1761 0 0,0 0 1 0 0,0-1-1 0 0,0 1 1 0 0,0-1-1 0 0,0 0 1 0 0,0 0-1 0 0,1 0 0 0 0,-1 0 1 0 0,0 0-1 0 0,0 0 1 0 0,0 0-1 0 0,0-1 1 0 0,0 1-1 0 0,0-1 1 0 0,0 1-1 0 0,0-1 0 0 0,0 0 1 0 0,0 0-1 0 0,0 0 1 0 0,0 0-1 0 0,-1 0 1 0 0,1 0-1 0 0,0 0 1 0 0,0-2-25 0 0,21-93 1100 0 0,-7 43-542 0 0,9 44-1430 0 0,12-5 956 0 0,21 11-580 0 0,8-30 1136 0 0,-21 5-391 0 0,-24 18-212 0 0,-19 10-31 0 0,-2 0 18 0 0,0 0 38 0 0,0 0-13 0 0,0 0-24 0 0,0 0 1 0 0,0 0-86 0 0,0 0-87 0 0,0 0-48 0 0,0 0-38 0 0,0 0 2 0 0,0 22 155 0 0,0 109 882 0 0,8-96-659 0 0,9 2-134 0 0,29-23-751 0 0,11-7 602 0 0,-12 8 710 0 0,-44-15-552 0 0,-1 0 52 0 0,19 2 407 0 0,96-1-479 0 0,-114-1-94 0 0,14 7-81 0 0,-6 33 271 0 0,-16 45 203 0 0,-1-28-354 0 0,-1 33-220 0 0,11-87 276 0 0,-1 0 1 0 0,1-1-1 0 0,0 1 1 0 0,0 0-1 0 0,0-1 0 0 0,0 0 1 0 0,1 1-1 0 0,-1-1 1 0 0,1 0-1 0 0,-1 0 1 0 0,1-1-1 0 0,0 1 0 0 0,-1 0 1 0 0,1-1-1 0 0,0 0 1 0 0,0 0-1 0 0,0 1 0 0 0,0-2 1 0 0,0 1-1 0 0,1 0 1 0 0,-1-1-1 0 0,0 1 0 0 0,0-1 1 0 0,0 0-1 0 0,0 0 1 0 0,1 0-1 0 0,-1-1 0 0 0,0 1-3 0 0,45 6-51 0 0,-47-5-2 0 0,15 13-229 0 0,-8 8 468 0 0,-8 78 404 0 0,0-98-597 0 0,0 1 1 0 0,1-1 0 0 0,-1 1-1 0 0,0-1 1 0 0,1 0 0 0 0,0 1-1 0 0,0-1 1 0 0,0 0 0 0 0,0 1-1 0 0,0-1 1 0 0,0 0 0 0 0,0 0-1 0 0,1 0 1 0 0,-1 0 0 0 0,1 0-1 0 0,-1 0 1 0 0,1-1 0 0 0,0 1-1 0 0,0 0 1 0 0,0-1 0 0 0,0 1-1 0 0,0-1 1 0 0,0 0 0 0 0,1 1 6 0 0,52 12 202 0 0,-55 11-306 0 0,7 32 538 0 0,1-25-407 0 0,9-3-170 0 0,-1-11 148 0 0,0 0 82 0 0,14 24-104 0 0,-14 16 89 0 0,-5 10-63 0 0,34 38-70 0 0,-41-104 91 0 0,0 0-1 0 0,1 0 1 0 0,-1 0-1 0 0,1-1 1 0 0,-1 0-1 0 0,1 0 1 0 0,0 0 0 0 0,0 0-1 0 0,-1-1 1 0 0,1 0-1 0 0,0 0 1 0 0,0 0-1 0 0,0 0 1 0 0,-1-1 0 0 0,1 0-1 0 0,0 0 1 0 0,-1 0-1 0 0,1-1-29 0 0,97-8-712 0 0,-101 10 690 0 0,22 8 29 0 0,-14-2 89 0 0,7 1-84 0 0,-16-7 8 0 0,0 25-108 0 0,7 15 236 0 0,-6 21-12 0 0,-1 9-72 0 0,0-69-51 0 0,0-1-30 0 0,0 0-55 0 0,0 0-50 0 0,0 0-117 0 0,0 0-127 0 0,54-36-1139 0 0,-108 108 2924 0 0,24-8-884 0 0,20-28-355 0 0,10 21-557 0 0,17-50 432 0 0,21 43-173 0 0,-23-4 180 0 0,-9-37-62 0 0,23 4-40 0 0,-28-13 40 0 0,0 0-1 0 0,1 0 1 0 0,0 1-1 0 0,-1-1 0 0 0,1 0 1 0 0,0 0-1 0 0,0 0 1 0 0,-1 0-1 0 0,1-1 1 0 0,0 1-1 0 0,-1 0 1 0 0,1-1-1 0 0,0 1 0 0 0,-1-1 1 0 0,1 0-1 0 0,0 1 1 0 0,-1-1-1 0 0,1 0 1 0 0,-1 0-1 0 0,0 0 0 0 0,1 0 1 0 0,-1 0-1 0 0,0 0 1 0 0,1-1-1 0 0,-1 1 1 0 0,0 0-1 0 0,0-1 1 0 0,0 1-1 0 0,0 0 0 0 0,0-1 1 0 0,0 0-1 0 0,-1 1 1 0 0,1-2 0 0 0,44-43-520 0 0,-5 36-160 0 0,-39 10 624 0 0,-1 0 4 0 0,8 7-34 0 0,23 14 276 0 0,-10-19 189 0 0,-19-2-354 0 0,1 1 1 0 0,-1-1-1 0 0,0 1 1 0 0,1-1-1 0 0,-1 0 1 0 0,0 0-1 0 0,1 0 1 0 0,-1 0-1 0 0,1-1 0 0 0,-1 1 1 0 0,0 0-1 0 0,1-1 1 0 0,-1 0-1 0 0,0 0 1 0 0,0 1-1 0 0,0-1 0 0 0,1 0 1 0 0,-1-1-1 0 0,0 1 1 0 0,0 0-1 0 0,0-1 1 0 0,-1 1-1 0 0,1-1 1 0 0,0 1-1 0 0,-1-1 0 0 0,2-2-25 0 0,29-31-74 0 0,-13 7 82 0 0,10-34-26 0 0,-15 9-202 0 0,-14 49 177 0 0,0 4 25 0 0,0-1 0 0 0,0 1 0 0 0,0-1 0 0 0,0 1 0 0 0,-1-1 0 0 0,1 1 0 0 0,0-1 0 0 0,0 1 0 0 0,1-1 0 0 0,-1 0 0 0 0,0 1 0 0 0,0-1 0 0 0,0 1 0 0 0,0-1 0 0 0,0 1 0 0 0,1-1 0 0 0,-1 1 0 0 0,0 0 1 0 0,0-1-1 0 0,1 1 0 0 0,-1-1 0 0 0,0 1 0 0 0,1-1 0 0 0,-1 1 0 0 0,0 0 0 0 0,1-1 0 0 0,-1 1 0 0 0,0 0 0 0 0,1-1 0 0 0,-1 1 0 0 0,1 0 0 0 0,-1-1 0 0 0,1 1 0 0 0,-1 0 0 0 0,1 0 0 0 0,-1 0 0 0 0,1 0 0 0 0,-1 0 0 0 0,1-1 0 0 0,-1 1 0 0 0,1 0 0 0 0,-1 0 0 0 0,1 0 1 0 0,-1 0-1 0 0,1 0 0 0 0,-1 0 0 0 0,1 1 0 0 0,-1-1 0 0 0,1 0 0 0 0,0 0 0 0 0,-1 0 0 0 0,0 0 0 0 0,1 1 0 0 0,0-1 18 0 0,38 0 314 0 0,8 0-430 0 0,-11 2 171 0 0,0-3-1 0 0,0 0 1 0 0,0-3 0 0 0,-1 0-1 0 0,32-10-54 0 0,-62 12 57 0 0,1 0-1 0 0,0 0 0 0 0,0-1 0 0 0,-1 0 0 0 0,1 0 1 0 0,-1-1-1 0 0,0 1 0 0 0,0-1 0 0 0,0 0 0 0 0,-1-1 1 0 0,1 1-1 0 0,-1-1 0 0 0,0 0 0 0 0,0 0 0 0 0,-1 0 1 0 0,1 0-1 0 0,1-5-56 0 0,4-95 910 0 0,-25 60-976 0 0,16 44 60 0 0,0 1-16 0 0,2-29-514 0 0,52-77 854 0 0,-30 59-13 0 0,-17 5 293 0 0,-7 6-170 0 0,0 36-507 0 0,0 0 16 0 0,0 0-32 0 0,0 0-6 0 0,0 0 14 0 0,0 0 28 0 0,-1-15 290 0 0,-7-75-522 0 0,10 63 162 0 0,-2 24 118 0 0,1 0 0 0 0,0 0 0 0 0,0 0 1 0 0,0 1-1 0 0,0-1 0 0 0,0 1 0 0 0,1-1 0 0 0,-1 1 1 0 0,1-1-1 0 0,0 1 0 0 0,0 0 0 0 0,0 0 0 0 0,0-1 1 0 0,0 2-1 0 0,0-1 0 0 0,0 0 0 0 0,1 0 0 0 0,-1 1 1 0 0,0-1-1 0 0,1 1 0 0 0,0 0 0 0 0,-1-1 0 0 0,1 1 0 0 0,0 1 1 0 0,0-1-1 0 0,-1 0 0 0 0,1 1 0 0 0,0-1 0 0 0,0 1 1 0 0,0 0-1 0 0,0 0 0 0 0,0 0 0 0 0,0 0 0 0 0,-1 1 1 0 0,1-1-1 0 0,0 1 0 0 0,0-1 0 0 0,1 2 11 0 0,29-32 1040 0 0,3-11-962 0 0,-27 34-76 0 0,-2-1 1 0 0,1-1-1 0 0,-1 0 1 0 0,0 0 0 0 0,-1 0-1 0 0,0-1 1 0 0,0 1-1 0 0,-1-2 1 0 0,1-2-3 0 0,9-29 283 0 0,-9 16-137 0 0,2 4-286 0 0,11-6-538 0 0,-15 28 688 0 0,0-1 0 0 0,0 0 0 0 0,0 0 0 0 0,0 0 0 0 0,0 0 0 0 0,0-1 0 0 0,0 0-1 0 0,0 0 1 0 0,-1 0 0 0 0,1 0 0 0 0,-1-1 0 0 0,1 1 0 0 0,-1-1 0 0 0,0 0 0 0 0,0 0 0 0 0,0 0 0 0 0,0 0-1 0 0,1-3-9 0 0,-3 5 2 0 0,45-74 708 0 0,-45 10-462 0 0,6 47-548 0 0,4 5-224 0 0,36-6 482 0 0,-15-9 365 0 0,13-23-164 0 0,28-30-431 0 0,-68 78 209 0 0,0 1 0 0 0,1 0 0 0 0,0 0 0 0 0,-1 0 0 0 0,1 0 0 0 0,0 1 0 0 0,0 0 1 0 0,0 0-1 0 0,0 1 0 0 0,0-1 0 0 0,0 1 0 0 0,0 1 0 0 0,0-1 0 0 0,0 1 0 0 0,0 0 1 0 0,4 1 62 0 0,63-1 589 0 0,-63-3-546 0 0,0 0 0 0 0,1 0 0 0 0,-1-2 0 0 0,0 1 0 0 0,0-1 0 0 0,0 0 0 0 0,-1-1 0 0 0,0 0 0 0 0,0-1 0 0 0,1-1-43 0 0,71-53 135 0 0,-35 7 331 0 0,-45 52-449 0 0,0 0 1 0 0,-1 0 0 0 0,1 1-1 0 0,0-1 1 0 0,-1 0 0 0 0,1 0 0 0 0,-1 0-1 0 0,1 0 1 0 0,-1 0 0 0 0,1 0-1 0 0,-1 0 1 0 0,0 0 0 0 0,1 0 0 0 0,-1-1-1 0 0,0 1 1 0 0,0 0 0 0 0,0 0-1 0 0,0 0 1 0 0,0 0 0 0 0,0 0-1 0 0,0 0 1 0 0,0 0 0 0 0,0 0 0 0 0,-1-1-1 0 0,1 1 1 0 0,0 0 0 0 0,-1 0-1 0 0,1 0 1 0 0,-1 0 0 0 0,1 0 0 0 0,-1 0-1 0 0,1 1 1 0 0,-1-1 0 0 0,0 0-1 0 0,0 0 1 0 0,1 0 0 0 0,-1 0-1 0 0,0 1 1 0 0,0-1 0 0 0,0 0 0 0 0,0 1-1 0 0,0-1 1 0 0,0 1 0 0 0,0-1-1 0 0,0 1-17 0 0,-4-1 1 0 0,4 1 34 0 0,1 0-17 0 0,0 0-14 0 0,0 0-15 0 0,0 0-32 0 0,0 0-9 0 0,0 0-10 0 0,0 0-4 0 0,0 0-3 0 0,0 0-14 0 0,0 0 3 0 0,0 0-6 0 0,0 0-38 0 0,0 0-26 0 0,0 0-4 0 0,0 0-1 0 0,0 0 2 0 0,0 0 9 0 0,0 0 6 0 0,0 0 15 0 0,55 0 21 0 0,-1 32 242 0 0,-51-17-21 0 0,4 67 209 0 0,-7-44-551 0 0,31-34 189 0 0,70 14-378 0 0,-89-3 391 0 0,-6 74 624 0 0,-22 4-362 0 0,-17-8-304 0 0,10-30 234 0 0,0 8-357 0 0,15-45 70 0 0,70-11-628 0 0,-60-7 691 0 0,6 8-319 0 0,-8 145 1166 0 0,15-107-881 0 0,1-9 83 0 0,-9-3 134 0 0,2 2-178 0 0,-8-33 43 0 0,0-1 0 0 0,0 0 0 0 0,0 0 0 0 0,0 0 0 0 0,0 0 0 0 0,1 0 0 0 0,-1 0 0 0 0,0 0 0 0 0,1 0 0 0 0,0-1 0 0 0,-1 1 0 0 0,1-1 0 0 0,0 1 0 0 0,0-1 0 0 0,0 1 0 0 0,0-1 0 0 0,0 0 0 0 0,0 0-1 0 0,0 0 1 0 0,0 0 0 0 0,1-1 0 0 0,-1 1 0 0 0,1 0 5 0 0,4 2 48 0 0,25 8-156 0 0,-10 2-96 0 0,-21-12 188 0 0,-1 3 64 0 0,-17 46 726 0 0,-38 38-827 0 0,24-19-71 0 0,17-27 73 0 0,19-23-877 0 0,4-5 872 0 0,-9 82 137 0 0,8-63-118 0 0,-1-9 25 0 0,-4-21-41 0 0,44 12-192 0 0,6-15-311 0 0,-52 0 434 0 0,15 3-19 0 0,-8 19 372 0 0,-1 17 32 0 0,1-7-242 0 0,7-18-108 0 0,25 15 79 0 0,-37-18-142 0 0,26 31 338 0 0,-11-23-242 0 0,131-1 452 0 0,-116-4-689 0 0,-25 14 426 0 0,-2 4-55 0 0,2 4-148 0 0,-3-30 94 0 0,1-1-1 0 0,-1 0 0 0 0,1 0 0 0 0,0 0 0 0 0,0 0 0 0 0,1-1 0 0 0,-1 0 0 0 0,1-1 0 0 0,0 1 0 0 0,0-1 0 0 0,0-1 0 0 0,0 1 0 0 0,0-1 0 0 0,1-1 0 0 0,-1 1 0 0 0,1-1 0 0 0,0 0 0 0 0,-1-1 0 0 0,1 0 0 0 0,-1 0 0 0 0,1-1 0 0 0,0 0 0 0 0,3-1-25 0 0,5 2-73 0 0,21-3-63 0 0,-35 3 70 0 0,-2 0-19 0 0,0 0-21 0 0,0 0 8 0 0,0 0 1 0 0,0 0 6 0 0,0 0 27 0 0,0 35 735 0 0,41-28-700 0 0,-27-2 2 0 0,11 23-266 0 0,45 14 485 0 0,-50-29 40 0 0,-1-1 1 0 0,2 0 0 0 0,-1-2-1 0 0,1 0 1 0 0,1-2-1 0 0,19 6-232 0 0,8 0 74 0 0,-33-10-187 0 0,-22-2-6061 0 0,-2-8 1887 0 0</inkml:trace>
  <inkml:trace contextRef="#ctx0" brushRef="#br0" timeOffset="-3281.408">14790 1139 600 0 0,'0'0'1752'0'0,"0"0"-458"0"0,0 0-345 0 0,0 0-82 0 0,0 0 46 0 0,0 0 6 0 0,9-2 4909 0 0,13-3-5236 0 0,177 34-628 0 0,-56 7 25 0 0,95 10 63 0 0,-41-25 91 0 0,-115-14-220 0 0,74-3-1242 0 0,-98 7 1244 0 0,4-11 173 0 0,-5-4-17 0 0,-79 1-11892 0 0,51 6 11052 0 0</inkml:trace>
  <inkml:trace contextRef="#ctx0" brushRef="#br0" timeOffset="-2433.914">15829 1029 5412 0 0,'0'0'2607'0'0,"0"0"-1094"0"0,0 0-811 0 0,0 0-128 0 0,0 0 144 0 0,0 0-16 0 0,0 0-238 0 0,2 0-281 0 0,1 0-223 0 0,1 0 1 0 0,-1 0 0 0 0,1 1 0 0 0,-1 0 0 0 0,1-1 0 0 0,-1 1 0 0 0,1 1 0 0 0,-1-1 0 0 0,0 0 0 0 0,0 1-1 0 0,1 0 1 0 0,-1-1 0 0 0,0 1 0 0 0,0 0 0 0 0,-1 1 0 0 0,1-1 0 0 0,0 1 0 0 0,-1-1 0 0 0,0 1 0 0 0,2 1 39 0 0,17 16 8 0 0,81 58-880 0 0,-78-46 713 0 0,-16-9 173 0 0,-8 58-86 0 0,-1-78 93 0 0,0 0-1 0 0,0 0 0 0 0,0 0 1 0 0,0 0-1 0 0,-1-1 0 0 0,1 1 1 0 0,-1 0-1 0 0,0-1 0 0 0,0 1 1 0 0,0-1-1 0 0,0 1 0 0 0,0-1 1 0 0,0 0-1 0 0,0 0 0 0 0,-1 0 1 0 0,1 0-1 0 0,-1 0 0 0 0,0-1 1 0 0,1 1-1 0 0,-1-1 0 0 0,0 1 1 0 0,0-1-1 0 0,0 0 0 0 0,0 0 1 0 0,0-1-1 0 0,0 1 0 0 0,0-1 1 0 0,-2 1-21 0 0,-34 15 424 0 0,-112 45 156 0 0,41-1-2570 0 0,79-35-3363 0 0,23-21 758 0 0</inkml:trace>
  <inkml:trace contextRef="#ctx0" brushRef="#br0" timeOffset="-1036.258">14988 936 1344 0 0,'0'0'3736'0'0,"0"0"-1754"0"0,0 0-779 0 0,0 0-151 0 0,0 0-39 0 0,0 0-122 0 0,0 0-177 0 0,0 0-151 0 0,7-1 1470 0 0,-20-2-2086 0 0,0 0 0 0 0,0 0 0 0 0,0 1 0 0 0,0 1 0 0 0,0 0 0 0 0,0 1 0 0 0,-1 1 0 0 0,1 0 0 0 0,-3 1 53 0 0,-117 43-200 0 0,99-34 228 0 0,11-4-1083 0 0,15 44 661 0 0,18 6 227 0 0,51 28 285 0 0,50 19 145 0 0,-25-37-65 0 0,-22-34-26 0 0,-47-28-373 0 0,-9-3-5721 0 0,-8-2 5908 0 0,0 0-4582 0 0</inkml:trace>
  <inkml:trace contextRef="#ctx0" brushRef="#br0" timeOffset="6088.845">15290 939 3100 0 0,'0'0'2052'0'0,"0"0"-782"0"0,0 0-467 0 0,0 0 58 0 0,0 0 159 0 0,0 0-134 0 0,0 0-258 0 0,0 0-169 0 0,0 0-58 0 0,0 0-35 0 0,0 0-62 0 0,0 0-78 0 0,0 0-63 0 0,0 0-47 0 0,0 0 0 0 0,0 0 16 0 0,0 0 22 0 0,0 0-16 0 0,0 0-28 0 0,0 0-14 0 0,0 0-26 0 0,0 0-58 0 0,0 0-50 0 0,0 0-14 0 0,0 0 1 0 0,0 0 2 0 0,0 0-3 0 0,0 0 7 0 0,0 0 18 0 0,0 0-27 0 0,0 0 0 0 0,0 0 9 0 0,0 0 27 0 0,0 0 9 0 0,0 0 1 0 0,0 0-9 0 0,0 0-40 0 0,0 0-25 0 0,0 0-41 0 0,0 0-17 0 0,0 0-1 0 0,0 0-1 0 0,0 0-7 0 0,0 0 9 0 0,0 0 20 0 0,0 0 2 0 0,0 0-18 0 0,0 0 14 0 0,0 0 50 0 0,0 0 73 0 0,0 0 58 0 0,0 0 23 0 0,0 0-7 0 0,0 0 15 0 0,0 0-12 0 0,0 0-21 0 0,0 0-41 0 0,0 0-25 0 0,0 0 2 0 0,0 0-9 0 0,0 0-39 0 0,0 0-11 0 0,0 0-13 0 0,0 0-15 0 0,0 0 13 0 0,0 0 2 0 0,0 0-9 0 0,0 0-2 0 0,0 0-1 0 0,0 0 0 0 0,0 0 6 0 0,0 0 15 0 0,0 0-5 0 0,0 0-10 0 0,0 0-18 0 0,0 0 31 0 0,0 0 53 0 0,0 0 10 0 0,0 0-11 0 0,0 0-26 0 0,0 0-8 0 0,0 0-153 0 0,0 0-187 0 0,0 0-197 0 0,0 0-346 0 0,0 0-459 0 0,0 0-855 0 0,0 0-1169 0 0,0 0 2220 0 0</inkml:trace>
  <inkml:trace contextRef="#ctx0" brushRef="#br4" timeOffset="14768.849">6999 3220 872 0 0,'0'0'1389'0'0,"0"0"-578"0"0,0 0-171 0 0,0 0 190 0 0,0 0 89 0 0,6 0-113 0 0,82-17 2304 0 0,80 16-1951 0 0,172-12-732 0 0,-15 12-126 0 0,4 30-364 0 0,48-4 156 0 0,-203-22-60 0 0,273 32-173 0 0,-4-12 218 0 0,-83-6-41 0 0,-233-18 28 0 0,0-6 0 0 0,55-13-65 0 0,6 2-127 0 0,-13 3 247 0 0,-47-6-121 0 0,-10 1-29 0 0,161-14 174 0 0,-43 34-130 0 0,-234 0-19 0 0,-2 0 7 0 0,0 0 4 0 0,0 0 18 0 0,0 0 40 0 0,0 0 0 0 0,0 0-11 0 0,0 0-1 0 0,0 0 7 0 0,0 0-3 0 0,0 0 6 0 0,0 0 5 0 0,0 0 11 0 0,0 0 7 0 0,0 0-10 0 0,-25 0-1473 0 0,-14 0-1692 0 0,33 0-2426 0 0,76 0 3226 0 0</inkml:trace>
  <inkml:trace contextRef="#ctx0" brushRef="#br4" timeOffset="15899.114">11324 2970 1160 0 0,'0'0'3772'0'0,"0"0"-2177"0"0,0 0-941 0 0,0 0 1 0 0,0 0 244 0 0,0 0-13 0 0,0 0-261 0 0,0 0-264 0 0,0 0-141 0 0,3 0-48 0 0,7 0-23 0 0,-7 0-49 0 0,22 1 47 0 0,86 20-378 0 0,7 21 19 0 0,-55-13 106 0 0,-16-12-323 0 0,-46-16 375 0 0,-1-1-11 0 0,1 10-34 0 0,-1-10 130 0 0,-1 0 1 0 0,1-1-1 0 0,-1 1 0 0 0,0 0 0 0 0,1 0 1 0 0,-1 0-1 0 0,1 0 0 0 0,-1 0 1 0 0,1 0-1 0 0,-1 0 0 0 0,0 0 0 0 0,1 1 1 0 0,-1-1-1 0 0,1 0 0 0 0,-1 0 1 0 0,1 0-1 0 0,-1 0 0 0 0,1 1 0 0 0,-1-1 1 0 0,0 0-1 0 0,1 1 0 0 0,0-1 1 0 0,-1 0-1 0 0,1 1 0 0 0,-1-1 1 0 0,1 1-1 0 0,-1-1 0 0 0,1 0 0 0 0,0 1 1 0 0,-1-1-1 0 0,1 1 0 0 0,0-1 1 0 0,0 1-1 0 0,-1 0 0 0 0,1-1 0 0 0,0 1 1 0 0,0-1-1 0 0,0 1 0 0 0,-1-1 1 0 0,1 1-1 0 0,0 0 0 0 0,0-1 0 0 0,0 1 1 0 0,0-1-1 0 0,0 1 0 0 0,0-1 1 0 0,0 1-1 0 0,1 0 0 0 0,-1-1 1 0 0,0 1-1 0 0,0-1 0 0 0,0 1 0 0 0,1-1 1 0 0,-1 1-1 0 0,0-1 0 0 0,0 1 1 0 0,1-1-1 0 0,-1 1 0 0 0,0-1 0 0 0,1 1 1 0 0,-1-1-1 0 0,1 1 0 0 0,-1-1 1 0 0,1 0-1 0 0,-1 1 0 0 0,1-1 1 0 0,-1 0-1 0 0,1 1 0 0 0,-1-1 0 0 0,1 0-31 0 0,-18 11-256 0 0,-92 46 303 0 0,-65 76-188 0 0,87-74 226 0 0,-19 14-3584 0 0,82-58-642 0 0,9-9 157 0 0</inkml:trace>
  <inkml:trace contextRef="#ctx0" brushRef="#br4" timeOffset="23983.374">9284 3452 5629 0 0,'0'0'1858'0'0,"0"0"-782"0"0,0 0-367 0 0,0 0 100 0 0,6 0 4293 0 0,22-4-5798 0 0,104 2-165 0 0,-129 2 795 0 0,-1 1 0 0 0,1 0 0 0 0,0 0 0 0 0,-1 0 0 0 0,1 0 0 0 0,-1 1 0 0 0,1-1 0 0 0,-1 0 0 0 0,1 1 0 0 0,-1 0 0 0 0,0 0 0 0 0,0 0 0 0 0,0 0 0 0 0,0 0 0 0 0,0 0 0 0 0,0 0 0 0 0,-1 0 0 0 0,1 1 0 0 0,-1-1 0 0 0,1 1 0 0 0,-1-1 0 0 0,1 4 66 0 0,-5 54-793 0 0,-74 19 320 0 0,-50 9 497 0 0,97-55-124 0 0,21-8-138 0 0,9 93 529 0 0,2-111-279 0 0,0 0 0 0 0,0 0-1 0 0,1 0 1 0 0,0 0 0 0 0,0 0 0 0 0,1 0-1 0 0,0-1 1 0 0,0 0 0 0 0,1 0 0 0 0,0 0-1 0 0,0 0 1 0 0,0-1 0 0 0,0 1 0 0 0,1-1-1 0 0,0-1 1 0 0,0 1 0 0 0,3 1-12 0 0,-1-3-347 0 0,0 1 0 0 0,0-2 0 0 0,0 1-1 0 0,0-1 1 0 0,0 0 0 0 0,0 0 0 0 0,1-1 0 0 0,-1 0 0 0 0,1-1-1 0 0,-1 0 1 0 0,1 0 0 0 0,5-2 347 0 0,9 2-3825 0 0,-8 0 819 0 0</inkml:trace>
  <inkml:trace contextRef="#ctx0" brushRef="#br4" timeOffset="24972.396">9316 4256 1488 0 0,'0'0'2134'0'0,"0"0"-1010"0"0,0 0-640 0 0,0 0-28 0 0,0 0 100 0 0,0 0-82 0 0,0 0-265 0 0,0 0-274 0 0,31-4-582 0 0,32 4 1349 0 0,-62-38 2715 0 0,-15 34-4690 0 0,59 10 144 0 0,-44-6 1226 0 0,-1 0 69 0 0,0 0 54 0 0,-12-14 2371 0 0,-6 23-9599 0 0,48-11 3012 0 0</inkml:trace>
  <inkml:trace contextRef="#ctx0" brushRef="#br1" timeOffset="92633.045">15783 3517 156 0 0,'-119'145'3374'0'0,"63"-73"-2137"0"0,-119 164 1163 0 0,27-11-1084 0 0,50-78-1165 0 0,59-80-244 0 0,-42 69 17 0 0,3-7 52 0 0,30-48 43 0 0,-85 138-522 0 0,101-155 390 0 0,-33 76 139 0 0,10-37-143 0 0,-1 7 79 0 0,24-49 40 0 0,-30 36 68 0 0,5 24-142 0 0,26-61-12 0 0,-9 12-78 0 0,-8 14-88 0 0,9-15-44 0 0,-17 29 252 0 0,16 10 12 0 0,15-31-104 0 0,2-7-90 0 0,-40 74 184 0 0,-8 5 2 0 0,47-91 302 0 0,-49 83-72 0 0,50-85 230 0 0,-14 67-344 0 0,29-83-3119 0 0,6-35 909 0 0</inkml:trace>
  <inkml:trace contextRef="#ctx0" brushRef="#br1" timeOffset="103994.281">13410 3199 364 0 0,'0'0'663'0'0,"0"0"2"0"0,0 0-191 0 0,-21 2-135 0 0,-108 14 437 0 0,-142 49 1549 0 0,-46 45-2396 0 0,-10 5-110 0 0,35 12 193 0 0,-3 2-146 0 0,-6-8-237 0 0,17-6 230 0 0,45-12-767 0 0,-26 12 969 0 0,-74 63-176 0 0,7 19 140 0 0,188-105 126 0 0,71-47-655 0 0,-3-4 0 0 0,-1-3 1 0 0,-18 3 503 0 0,17-7-661 0 0,9 1 1365 0 0,-17 14-312 0 0,51-30-412 0 0,1 3 0 0 0,1 0-1 0 0,1 2 1 0 0,0 2 0 0 0,0 3 20 0 0,-41 43 63 0 0,-79 74 21 0 0,-78 41 222 0 0,-85 18 1169 0 0,147-100-588 0 0,89-45-820 0 0,-112 122-181 0 0,104-74 46 0 0,-26 39 45 0 0,66-91-47 0 0,-9 8-149 0 0,-21 12-628 0 0,-19 27 299 0 0,1 15 114 0 0,23-32 232 0 0,1-26 232 0 0,23-16-226 0 0,-15 27-448 0 0,48-54-635 0 0,14-13 434 0 0</inkml:trace>
  <inkml:trace contextRef="#ctx0" brushRef="#br4" timeOffset="186721.511">5042 3073 888 0 0,'0'0'2689'0'0,"0"0"-880"0"0,0 0-662 0 0,0 0-163 0 0,0 0-20 0 0,-1 3 4240 0 0,-8 16-5558 0 0,-61 85-341 0 0,-1 59 505 0 0,1 17 64 0 0,-2 61-290 0 0,67-224 343 0 0,1 1-1 0 0,1 0 1 0 0,0 0 0 0 0,1 1 0 0 0,1-1 0 0 0,1 0 0 0 0,1 6 73 0 0,-1-6-239 0 0,0-17 166 0 0,25 2 310 0 0,92-3 1008 0 0,-70-11-1171 0 0,67 8-3430 0 0,-84 3-1441 0 0,-14 0 314 0 0</inkml:trace>
  <inkml:trace contextRef="#ctx0" brushRef="#br4" timeOffset="204030.811">5430 3541 3992 0 0,'0'0'1368'0'0,"0"0"-526"0"0,0 0-179 0 0,0 0 6 0 0,0 0-58 0 0,0 0-135 0 0,0 0-152 0 0,0 0-93 0 0,-4-1-57 0 0,-33-1 656 0 0,22 22-554 0 0,-38 70 261 0 0,35 27-493 0 0,18-114-55 0 0,0 3-5 0 0,-1 1-1 0 0,1 0 1 0 0,0 0 0 0 0,1-1 0 0 0,0 1-1 0 0,0 0 1 0 0,0-1 0 0 0,1 1 0 0 0,0-1-1 0 0,0 1 1 0 0,1-1 0 0 0,-1 0 0 0 0,1 0 0 0 0,1 0-1 0 0,1 2 17 0 0,-3-5-15 0 0,1 2 9 0 0,1 0-1 0 0,0 0 1 0 0,0 0 0 0 0,0 0-1 0 0,0-1 1 0 0,1 0 0 0 0,-1 0 0 0 0,1 0-1 0 0,0 0 1 0 0,1-1 0 0 0,-1 0-1 0 0,1 0 1 0 0,-1 0 0 0 0,1-1-1 0 0,0 1 1 0 0,0-2 0 0 0,0 1 0 0 0,0-1-1 0 0,0 1 1 0 0,1-1 6 0 0,0-1-34 0 0,-1 1 1 0 0,1-1-1 0 0,0 0 1 0 0,-1-1-1 0 0,1 1 1 0 0,-1-1-1 0 0,1-1 1 0 0,-1 1-1 0 0,0-1 0 0 0,1 0 1 0 0,-1 0-1 0 0,0-1 1 0 0,0 0-1 0 0,-1 0 1 0 0,1 0-1 0 0,0-1 0 0 0,-1 0 1 0 0,0 0-1 0 0,0 0 1 0 0,0-1-1 0 0,2-2 34 0 0,4-6-89 0 0,36-68-682 0 0,-32 25 212 0 0,-7-16 653 0 0,-8 69-32 0 0,0-1-1 0 0,0 1 0 0 0,0-1 0 0 0,-1 1 0 0 0,1 0 0 0 0,-1-1 0 0 0,0 1 0 0 0,0 0 1 0 0,0-1-1 0 0,0 1 0 0 0,0 0 0 0 0,-1 0 0 0 0,1 0 0 0 0,-1 0 0 0 0,0 0 0 0 0,0 0 0 0 0,0 1 1 0 0,-1-1-1 0 0,1 1 0 0 0,0-1 0 0 0,-1 1 0 0 0,0 0 0 0 0,1 0 0 0 0,-1 0 0 0 0,0 0 0 0 0,0 1 1 0 0,0-1-1 0 0,0 1 0 0 0,-1-1 0 0 0,0 1-61 0 0,-14-6 176 0 0,0 1 0 0 0,0 0 0 0 0,-1 2 0 0 0,0 0 0 0 0,0 1 0 0 0,0 1 0 0 0,0 1 0 0 0,0 0 0 0 0,-16 3-176 0 0,32-2-6 0 0,-2 0-35 0 0,0 0-1 0 0,0 1 1 0 0,0-1 0 0 0,0 1-1 0 0,0 0 1 0 0,1 1-1 0 0,-1-1 1 0 0,0 1 0 0 0,1 0-1 0 0,-1 0 1 0 0,1 0 0 0 0,0 1-1 0 0,-1 0 1 0 0,1 0 0 0 0,0 0-1 0 0,1 0 1 0 0,-1 0-1 0 0,1 1 1 0 0,-1 0 0 0 0,1-1-1 0 0,0 1 1 0 0,-1 2 41 0 0,-27 66-5298 0 0,25-54 2319 0 0</inkml:trace>
  <inkml:trace contextRef="#ctx0" brushRef="#br4" timeOffset="204800.455">5930 3609 2648 0 0,'0'0'1404'0'0,"0"0"-696"0"0,0 0-296 0 0,0 0 245 0 0,0 0 88 0 0,0 0-180 0 0,0 0-253 0 0,0 0-65 0 0,0 0 10 0 0,-11-3 61 0 0,-90-8 932 0 0,55 33-398 0 0,36-12-895 0 0,3-3 38 0 0,0 1-1 0 0,1 0 0 0 0,0 0 0 0 0,0 1 1 0 0,0-1-1 0 0,1 2 0 0 0,1-1 0 0 0,-1 0 0 0 0,2 1 1 0 0,-1 0-1 0 0,1-1 0 0 0,1 1 0 0 0,0 1 1 0 0,0-1-1 0 0,1 0 0 0 0,0 0 0 0 0,1 1 1 0 0,0-1-1 0 0,0 1 6 0 0,-8 54 17 0 0,8-62-11 0 0,0 1 1 0 0,-1 0 0 0 0,1 0-1 0 0,1 0 1 0 0,-1 0 0 0 0,0 0-1 0 0,1-1 1 0 0,0 1 0 0 0,0 0-1 0 0,0 0 1 0 0,0-1 0 0 0,1 1 0 0 0,-1-1-1 0 0,1 1 1 0 0,0-1 0 0 0,0 0-1 0 0,0 1 1 0 0,1-1 0 0 0,-1 0-1 0 0,1 0 1 0 0,-1-1 0 0 0,1 1-1 0 0,0-1 1 0 0,0 1 0 0 0,1-1 0 0 0,-1 0-1 0 0,0 0 1 0 0,1 0 0 0 0,-1 0-1 0 0,2 0-6 0 0,4 0-76 0 0,-1-1 1 0 0,1 1-1 0 0,-1-1 0 0 0,1-1 0 0 0,-1 0 0 0 0,1 0 0 0 0,-1 0 0 0 0,1-1 0 0 0,-1-1 1 0 0,1 1-1 0 0,-1-1 0 0 0,2-1 76 0 0,60-27-5554 0 0,-55 20 1578 0 0</inkml:trace>
  <inkml:trace contextRef="#ctx0" brushRef="#br4" timeOffset="205523.02">6137 3723 416 0 0,'0'0'2839'0'0,"0"0"-1166"0"0,0 0-724 0 0,0 0-245 0 0,0 0 97 0 0,0 0-27 0 0,0 0-231 0 0,0 0-351 0 0,0 0-76 0 0,0-8 47 0 0,0-56 1028 0 0,-3 61-1120 0 0,1 0 1 0 0,-1 0 0 0 0,0 1-1 0 0,0-1 1 0 0,0 1-1 0 0,0-1 1 0 0,0 1-1 0 0,-1 0 1 0 0,1 0-1 0 0,-1 0 1 0 0,0 1-1 0 0,1-1 1 0 0,-1 1-1 0 0,0 0 1 0 0,0 0 0 0 0,1 1-1 0 0,-5-1-71 0 0,6 0-9 0 0,0 0 1 0 0,0 0-1 0 0,0 1 0 0 0,0-1 0 0 0,-1 1 1 0 0,1-1-1 0 0,0 1 0 0 0,0 0 0 0 0,-1 0 1 0 0,1 0-1 0 0,0 0 0 0 0,0 1 1 0 0,-1-1-1 0 0,1 0 0 0 0,0 1 0 0 0,0 0 1 0 0,0-1-1 0 0,0 1 0 0 0,0 0 0 0 0,0 0 1 0 0,0 0-1 0 0,0 1 0 0 0,0-1 1 0 0,0 0-1 0 0,0 1 0 0 0,1-1 0 0 0,-1 1 1 0 0,0-1-1 0 0,1 1 0 0 0,0 0 0 0 0,-1 0 1 0 0,1 0-1 0 0,0 0 0 0 0,0 0 0 0 0,0 0 1 0 0,0 0-1 0 0,0 0 0 0 0,1 0 1 0 0,-1 0-1 0 0,0 0 0 0 0,1 1 0 0 0,0 0 9 0 0,-24 78-48 0 0,17 12-515 0 0,8-89 543 0 0,-1-1-1 0 0,1 0 1 0 0,0 0-1 0 0,0 0 1 0 0,1 0 0 0 0,-1 0-1 0 0,0 0 1 0 0,1 0 0 0 0,0 0-1 0 0,0 0 1 0 0,0 0-1 0 0,0-1 1 0 0,0 1 0 0 0,0-1-1 0 0,1 0 1 0 0,-1 0 0 0 0,1 1-1 0 0,0-2 1 0 0,0 1 0 0 0,-1 0-1 0 0,1 0 1 0 0,0-1-1 0 0,0 0 1 0 0,1 0 0 0 0,-1 0-1 0 0,0 0 1 0 0,2 1 20 0 0,-1-2-45 0 0,1 0 0 0 0,-1 0 0 0 0,0 0 0 0 0,0 0 0 0 0,0 0 0 0 0,0-1 0 0 0,0 0 0 0 0,0 0 0 0 0,1 0 0 0 0,-2 0 0 0 0,1 0 0 0 0,0-1 0 0 0,0 0 0 0 0,0 0 0 0 0,-1 0 0 0 0,1 0 0 0 0,-1-1 0 0 0,0 1 0 0 0,0-1 0 0 0,1 0 0 0 0,-2 0 0 0 0,1 0 0 0 0,0 0 0 0 0,-1-1 0 0 0,1 1 0 0 0,-1-1 0 0 0,0 1 0 0 0,0-1 0 0 0,0 0 0 0 0,-1 0 0 0 0,0 0 0 0 0,1-1 45 0 0,67-120-1128 0 0,-45 82 1616 0 0,-24 43-452 0 0,1 0 0 0 0,0 1 0 0 0,-1-1-1 0 0,1 0 1 0 0,0 0 0 0 0,-1 0 0 0 0,1 0-1 0 0,0 1 1 0 0,-1-1 0 0 0,1 0 0 0 0,-1 0-1 0 0,1 1 1 0 0,-1-1 0 0 0,1 0 0 0 0,0 1-1 0 0,-1-1 1 0 0,1 1 0 0 0,-1-1 0 0 0,0 1-1 0 0,1-1 1 0 0,-1 1 0 0 0,1-1 0 0 0,-1 1-1 0 0,0-1 1 0 0,1 1 0 0 0,-1 0 0 0 0,0-1-1 0 0,0 1 1 0 0,1 0 0 0 0,-1-1 0 0 0,0 1-1 0 0,0 0 1 0 0,0-1 0 0 0,0 1 0 0 0,0-1-1 0 0,0 1 1 0 0,0 0 0 0 0,0-1 0 0 0,0 1-1 0 0,0 0 1 0 0,0-1 0 0 0,-1 1 0 0 0,1 0-1 0 0,0-1 1 0 0,0 1 0 0 0,-1 0 0 0 0,1-1-1 0 0,0 1 1 0 0,-1-1 0 0 0,1 1 0 0 0,0-1-1 0 0,-1 1 1 0 0,1-1 0 0 0,-1 1 0 0 0,1-1-1 0 0,-1 1-35 0 0,1 4 267 0 0,8 144 467 0 0,-1-59-771 0 0,-5-22-691 0 0,-10-27-2660 0 0,7-33 1027 0 0,1-1-785 0 0</inkml:trace>
  <inkml:trace contextRef="#ctx0" brushRef="#br4" timeOffset="206370.841">6438 3145 3464 0 0,'0'0'2612'0'0,"0"0"-1041"0"0,0 0-749 0 0,0 0-202 0 0,0 0-61 0 0,0 0-309 0 0,0 0-365 0 0,6 6 73 0 0,-2-1 112 0 0,0 0 0 0 0,-1 1 1 0 0,1 0-1 0 0,-1-1 0 0 0,0 1 0 0 0,-1 1 1 0 0,1-1-1 0 0,-1 0 0 0 0,-1 1 0 0 0,1-1 1 0 0,-1 1-1 0 0,0-1 0 0 0,0 1 0 0 0,-1 5-70 0 0,8 149 1063 0 0,-25 220-1158 0 0,2-220-2328 0 0,-1-139 65 0 0,16-22 2192 0 0,0-2 55 0 0,-8-43-744 0 0,-6-100 831 0 0,-10 23 1944 0 0,29 108 511 0 0,-3 14-2569 0 0,15 18 178 0 0,-8-10 4 0 0,1-1 0 0 0,0 0 0 0 0,0-1 1 0 0,1 0-1 0 0,-1-1 0 0 0,1 0 0 0 0,0 0 0 0 0,1-1 0 0 0,-1-1 0 0 0,1 0 0 0 0,0 0 0 0 0,0-1 0 0 0,0-1 0 0 0,0 0 0 0 0,0-1 1 0 0,0 0-1 0 0,0-1 0 0 0,0 0 0 0 0,9-2-44 0 0,19 2 82 0 0,17 1 90 0 0,-64 54-2980 0 0,5-52 2188 0 0,2-2 501 0 0,0 0 0 0 0,-1-1 0 0 0,1 1-1 0 0,0 0 1 0 0,0 0 0 0 0,0 0 0 0 0,0 0 0 0 0,0-1 0 0 0,-1 1-1 0 0,1 0 1 0 0,0 0 0 0 0,0 0 0 0 0,0 0 0 0 0,0 0 0 0 0,-1 0-1 0 0,1-1 1 0 0,0 1 0 0 0,0 0 0 0 0,-1 0 0 0 0,1 0 0 0 0,0 0-1 0 0,0 0 1 0 0,0 0 0 0 0,-1 0 0 0 0,1 0 0 0 0,0 0 0 0 0,0 0-1 0 0,0 0 1 0 0,-1 0 0 0 0,1 0 0 0 0,0 0 0 0 0,0 0 0 0 0,-1 0-1 0 0,1 0 1 0 0,0 1 0 0 0,0-1 0 0 0,0 0 0 0 0,0 0 0 0 0,-1 0-1 0 0,1 0 1 0 0,0 0 0 0 0,0 0 0 0 0,0 1 0 0 0,0-1 0 0 0,-1 0 119 0 0,20-58-2310 0 0</inkml:trace>
  <inkml:trace contextRef="#ctx0" brushRef="#br4" timeOffset="206747.822">6891 3691 5412 0 0,'0'0'2966'0'0,"0"0"-1304"0"0,0 0-999 0 0,0 0-262 0 0,0 0 23 0 0,0 0-78 0 0,0 0-209 0 0,0 0-190 0 0,1 13 29 0 0,-1 230-38 0 0,-3-126-551 0 0,5-66-2894 0 0,-2-50 1986 0 0,0-1-201 0 0,0-3-237 0 0,0-12-587 0 0</inkml:trace>
  <inkml:trace contextRef="#ctx0" brushRef="#br4" timeOffset="207004.653">6907 3398 3252 0 0,'0'0'5769'0'0,"0"0"-3937"0"0,0 0-636 0 0,0 0-348 0 0,0 0-160 0 0,0 0-360 0 0,0 0-300 0 0,0 0-28 0 0,0 0-128 0 0,0 0-268 0 0,-16-46-356 0 0,16 46-324 0 0,0 0-628 0 0,0 0-1316 0 0,0 0-1053 0 0</inkml:trace>
  <inkml:trace contextRef="#ctx0" brushRef="#br4" timeOffset="207563.415">7129 3687 2792 0 0,'0'0'1684'0'0,"0"0"-657"0"0,0 0-355 0 0,0 0-68 0 0,0 0-18 0 0,0 0-120 0 0,0 0-133 0 0,0 0-55 0 0,0 0-30 0 0,0 0 35 0 0,0 19-89 0 0,0 137 53 0 0,0-48-511 0 0,1-106 211 0 0,0 0 0 0 0,0 0-1 0 0,1 0 1 0 0,-1 0 0 0 0,1 0 0 0 0,-1 0-1 0 0,1-1 1 0 0,0 1 0 0 0,0 0 0 0 0,0-1-1 0 0,0 1 1 0 0,0-1 0 0 0,0 0 0 0 0,0 0-1 0 0,0 0 1 0 0,0 0 0 0 0,1 0 0 0 0,-1 0-1 0 0,0 0 1 0 0,1-1 0 0 0,-1 1 0 0 0,0-1-1 0 0,1 0 1 0 0,-1 1 0 0 0,1-1-1 0 0,-1 0 1 0 0,1-1 0 0 0,-1 1 0 0 0,0 0-1 0 0,1-1 1 0 0,-1 1 0 0 0,2-2 53 0 0,5 2 60 0 0,-4-2-44 0 0,0-1-1 0 0,-1 0 1 0 0,1-1 0 0 0,-1 1-1 0 0,0-1 1 0 0,0 1 0 0 0,0-1 0 0 0,0 0-1 0 0,0-1 1 0 0,-1 1 0 0 0,0-1-1 0 0,0 1 1 0 0,2-5-16 0 0,-2 3 81 0 0,0 1-1 0 0,0-1 1 0 0,0 0 0 0 0,-1 0-1 0 0,0 0 1 0 0,0 0-1 0 0,0-1 1 0 0,-1 1 0 0 0,0 0-1 0 0,0-1 1 0 0,-1 1 0 0 0,1-1-1 0 0,-1 1-80 0 0,-2-111 3266 0 0,0 112-3163 0 0,-1 0 0 0 0,1 0 0 0 0,-1 1 0 0 0,0-1 0 0 0,0 1 0 0 0,-1-1 0 0 0,0 1 0 0 0,1 0 0 0 0,-1 1 0 0 0,-1-1 0 0 0,1 1 0 0 0,0 0 0 0 0,-1 0 0 0 0,0 0-103 0 0,-19-16 558 0 0,22 17-563 0 0,0 1 0 0 0,0-1 0 0 0,0 1 0 0 0,0 0 0 0 0,0 0 0 0 0,-1 0 0 0 0,1 0 0 0 0,0 0 0 0 0,-1 0 0 0 0,1 0 0 0 0,-1 1 0 0 0,1-1 0 0 0,0 1 0 0 0,-1 0 0 0 0,1 0 0 0 0,-1 0 0 0 0,1 0 0 0 0,-1 0 0 0 0,1 1 0 0 0,-1-1 0 0 0,1 1 0 0 0,-1-1 0 0 0,1 1 0 0 0,0 0 0 0 0,-1 0 0 0 0,1 0 0 0 0,0 0 0 0 0,0 0 0 0 0,-2 2 5 0 0,-44 57-3480 0 0,47-58 3198 0 0,-11 25-2165 0 0,13-19 604 0 0,12-18-382 0 0,73-88-1377 0 0</inkml:trace>
  <inkml:trace contextRef="#ctx0" brushRef="#br4" timeOffset="208316.708">7438 3705 92 0 0,'0'0'3629'0'0,"0"0"-1651"0"0,0 0-853 0 0,0 0-328 0 0,0 0-53 0 0,0 0 13 0 0,0 0-78 0 0,0 0-249 0 0,0 0-210 0 0,15 4-14 0 0,1 71 553 0 0,1 21-590 0 0,-1-24-128 0 0,-2-47-877 0 0,-12-25 508 0 0,14-6-518 0 0,18-43 104 0 0,-30 41 657 0 0,1 1-1 0 0,-1-1 0 0 0,2 1 0 0 0,-1 0 1 0 0,1 0-1 0 0,0 1 0 0 0,0-1 1 0 0,0 1-1 0 0,1 1 0 0 0,0-1 0 0 0,8-3 86 0 0,-14 7 121 0 0,1 1 0 0 0,0 0-1 0 0,0 0 1 0 0,0 0 0 0 0,0 0-1 0 0,0 0 1 0 0,0 1 0 0 0,1-1-1 0 0,-1 1 1 0 0,0-1 0 0 0,0 1-1 0 0,0 0 1 0 0,0 0 0 0 0,1 0-1 0 0,-1 0 1 0 0,0 0 0 0 0,0 0-1 0 0,0 1 1 0 0,1-1 0 0 0,-1 1-1 0 0,0-1 1 0 0,0 1 0 0 0,0 0-1 0 0,0 0 1 0 0,0 0 0 0 0,0 0-1 0 0,0 0 1 0 0,0 1 0 0 0,-1-1-1 0 0,1 0 1 0 0,0 1-1 0 0,-1-1 1 0 0,1 1 0 0 0,-1 0-1 0 0,0-1 1 0 0,1 2-121 0 0,14 28 840 0 0,0 7-370 0 0,15 86-1411 0 0,-31-120 651 0 0,-8 31-6116 0 0,0-24 766 0 0</inkml:trace>
  <inkml:trace contextRef="#ctx0" brushRef="#br0" timeOffset="214137.478">16724 431 4240 0 0,'0'0'1343'0'0,"0"0"-781"0"0,0 0-171 0 0,0 0 260 0 0,0 0 236 0 0,0 0-42 0 0,0 0-340 0 0,-20 4-201 0 0,-61 17-74 0 0,45 1 104 0 0,-1 12 93 0 0,-11 38-129 0 0,44-65-373 0 0,0-1 0 0 0,1 1 0 0 0,0 0 0 0 0,1 0 0 0 0,0 0 0 0 0,0 1 0 0 0,0-1 0 0 0,1 0 0 0 0,0 1 0 0 0,0-1 0 0 0,1 1 0 0 0,0-1 0 0 0,1 3 75 0 0,0-5-41 0 0,1-1 1 0 0,1 0-1 0 0,-1 1 1 0 0,0-1-1 0 0,1 0 1 0 0,0 0-1 0 0,0 0 0 0 0,0-1 1 0 0,1 1-1 0 0,-1-1 1 0 0,1 1-1 0 0,0-1 1 0 0,0 0-1 0 0,0-1 1 0 0,0 1-1 0 0,2 0 41 0 0,4 4-50 0 0,61 50-123 0 0,-69-56 176 0 0,1 1 0 0 0,-1 0 1 0 0,0 0-1 0 0,0 0 1 0 0,1 1-1 0 0,-2-1 1 0 0,1 0-1 0 0,0 1 1 0 0,0-1-1 0 0,-1 1 1 0 0,1 0-1 0 0,-1-1 0 0 0,0 1 1 0 0,0 0-1 0 0,0 0 1 0 0,0 0-1 0 0,-1 0 1 0 0,1 0-1 0 0,-1 0 1 0 0,0 0-1 0 0,1 0 1 0 0,-1 0-1 0 0,-1 0 0 0 0,1 0 1 0 0,0 0-1 0 0,-1 0 1 0 0,1 0-1 0 0,-1 0 1 0 0,0 0-1 0 0,0 0 1 0 0,0-1-1 0 0,-1 1 1 0 0,1 0-1 0 0,-1-1 0 0 0,1 1 1 0 0,-1-1-1 0 0,0 1 1 0 0,0-1-4 0 0,-7 7 187 0 0,-1-1 0 0 0,0 0 0 0 0,-1-1 0 0 0,0 0 0 0 0,0 0 0 0 0,0-1 1 0 0,-1-1-1 0 0,0 0 0 0 0,0-1 0 0 0,0 0 0 0 0,-8 1-187 0 0,8-3 239 0 0,1 0 0 0 0,0 0 0 0 0,-1-2 0 0 0,1 1 0 0 0,-1-2 0 0 0,1 1-1 0 0,0-1 1 0 0,-1-1 0 0 0,1 0 0 0 0,0-1 0 0 0,0 0 0 0 0,0-1 0 0 0,0 0 0 0 0,1-1 0 0 0,-4-1-239 0 0,8 3 39 0 0,4 3-63 0 0,0-1 0 0 0,1 1 1 0 0,-1-1-1 0 0,0 1 0 0 0,1-1 1 0 0,-1 0-1 0 0,0 0 0 0 0,1 0 1 0 0,-1 0-1 0 0,1 0 0 0 0,-1 0 0 0 0,1 0 1 0 0,-1 0-1 0 0,1-1 0 0 0,0 1 1 0 0,0-1-1 0 0,0 1 0 0 0,0-1 1 0 0,0 1-1 0 0,0-1 0 0 0,0 1 1 0 0,0-1-1 0 0,0 0 0 0 0,1 1 1 0 0,-1-1-1 0 0,0-2 24 0 0,-3-10-995 0 0,8-11-7218 0 0,4 18 3139 0 0</inkml:trace>
  <inkml:trace contextRef="#ctx0" brushRef="#br0" timeOffset="-214715.318">17025 748 796 0 0,'0'0'2976'0'0,"0"0"-1223"0"0,0 0-813 0 0,0 0-140 0 0,0 0-38 0 0,0 0-112 0 0,0 0-270 0 0,0 0-79 0 0,0 0-31 0 0,-9-5-90 0 0,-29-16-84 0 0,-19 15 2 0 0,52 7-71 0 0,1-1-1 0 0,-1 1 1 0 0,1 0 0 0 0,-1 0-1 0 0,1 1 1 0 0,0 0-1 0 0,-1-1 1 0 0,1 1 0 0 0,0 0-1 0 0,0 1 1 0 0,1-1-1 0 0,-1 1 1 0 0,0 0 0 0 0,1 0-1 0 0,-1 0 1 0 0,1 0-1 0 0,0 1 1 0 0,-2 2-27 0 0,-52 101 92 0 0,41 13-280 0 0,16-105 178 0 0,2-10 34 0 0,-1-1-1 0 0,1 1 1 0 0,-1-1 0 0 0,1 1-1 0 0,1-1 1 0 0,-1 0-1 0 0,1 0 1 0 0,-1 0 0 0 0,1 0-1 0 0,0 0 1 0 0,1-1 0 0 0,-1 0-1 0 0,0 1 1 0 0,1-1 0 0 0,0 0-1 0 0,0-1 1 0 0,0 1 0 0 0,0-1-1 0 0,0 1 1 0 0,1-1 0 0 0,-1-1-1 0 0,0 1 1 0 0,1 0-1 0 0,0-1 1 0 0,-1 0 0 0 0,1 0-1 0 0,0-1 1 0 0,-1 1 0 0 0,1-1-1 0 0,0 0 1 0 0,0 0 0 0 0,2-1-24 0 0,-1 2-59 0 0,1-1-1 0 0,-1 0 1 0 0,0-1 0 0 0,1 1 0 0 0,-1-1 0 0 0,1-1-1 0 0,-1 1 1 0 0,0-1 0 0 0,0 0 0 0 0,0 0 0 0 0,0-1 0 0 0,0 1-1 0 0,0-1 1 0 0,-1-1 0 0 0,0 1 0 0 0,1-1 59 0 0,34-26-3228 0 0,-18 10-337 0 0</inkml:trace>
  <inkml:trace contextRef="#ctx0" brushRef="#br0" timeOffset="-214134.727">17406 820 4052 0 0,'0'0'995'0'0,"0"0"-670"0"0,0 0-102 0 0,0 0 391 0 0,0 0 109 0 0,0 0-140 0 0,0 0-225 0 0,0 0-112 0 0,0 0-162 0 0,-17-10 66 0 0,-53-28 68 0 0,17 29 252 0 0,52 9-462 0 0,-1 1 1 0 0,1-1-1 0 0,-1 1 0 0 0,1 0 1 0 0,0-1-1 0 0,-1 1 1 0 0,1 0-1 0 0,0 0 0 0 0,-1 0 1 0 0,1 0-1 0 0,0 0 1 0 0,0 0-1 0 0,0 1 0 0 0,0-1 1 0 0,0 0-1 0 0,1 0 0 0 0,-1 1 1 0 0,0-1-1 0 0,0 1 1 0 0,1-1-1 0 0,-1 0 0 0 0,1 1 1 0 0,-1-1-1 0 0,1 1 1 0 0,0-1-1 0 0,0 1 0 0 0,-1 0 1 0 0,1-1-1 0 0,0 1-8 0 0,-2 6 42 0 0,-12 35 74 0 0,9-6-110 0 0,4-32-22 0 0,-1-1 0 0 0,1 1 0 0 0,1-1 0 0 0,-1 1 0 0 0,1-1-1 0 0,-1 1 1 0 0,1-1 0 0 0,0 1 0 0 0,1 0 0 0 0,-1-1 0 0 0,1 1 0 0 0,0-1 0 0 0,0 1 0 0 0,1-1 0 0 0,-1 0 0 0 0,3 4 16 0 0,2 1-3 0 0,-6-8-7 0 0,1 1 0 0 0,0-1 0 0 0,0 1 0 0 0,0-1 0 0 0,1 1 0 0 0,-1-1-1 0 0,0 0 1 0 0,0 1 0 0 0,1-1 0 0 0,-1 0 0 0 0,1 0 0 0 0,-1 0 0 0 0,1 0 0 0 0,0 0-1 0 0,-1 0 1 0 0,1 0 0 0 0,0-1 0 0 0,-1 1 0 0 0,1-1 0 0 0,0 1 0 0 0,0-1-1 0 0,0 0 1 0 0,-1 0 0 0 0,1 1 0 0 0,0-1 0 0 0,0 0 0 0 0,1-1 10 0 0,4 1-27 0 0,0 0 0 0 0,1 0 0 0 0,-1-1 0 0 0,1-1 0 0 0,-1 1 0 0 0,0-1 0 0 0,0 0-1 0 0,0-1 1 0 0,0 1 0 0 0,0-1 0 0 0,-1-1 0 0 0,1 1 0 0 0,-1-1 0 0 0,0-1 0 0 0,0 1 0 0 0,1-2 27 0 0,-2 2 19 0 0,1-1 0 0 0,-1 1 0 0 0,1 1 0 0 0,0-1 0 0 0,0 1 0 0 0,0 0 0 0 0,0 0 0 0 0,0 1 0 0 0,1 0 0 0 0,-1 0 0 0 0,1 1 0 0 0,-1-1 0 0 0,1 1 0 0 0,0 1 0 0 0,-1-1-1 0 0,6 1-18 0 0,15 36 1599 0 0,-14 42-1034 0 0,-12-25-8040 0 0,-1-52 4341 0 0</inkml:trace>
  <inkml:trace contextRef="#ctx0" brushRef="#br0" timeOffset="-213710.894">17938 359 40 0 0,'0'0'4734'0'0,"0"0"-2439"0"0,0 0-1195 0 0,0 0-328 0 0,0 0-94 0 0,0 0-121 0 0,0 0-214 0 0,0 0-174 0 0,0 0-15 0 0,-3 12 26 0 0,-26 80 190 0 0,-41 72 153 0 0,20 10-289 0 0,43-143-182 0 0,1 0 0 0 0,1 1-1 0 0,2 0 1 0 0,1 0 0 0 0,2 31-52 0 0,0-56-30 0 0,0-4 21 0 0,1-1 0 0 0,-1 0 0 0 0,0 1 0 0 0,1-1 0 0 0,-1 0 1 0 0,1 1-1 0 0,0-1 0 0 0,-1 0 0 0 0,1 0 0 0 0,0 1 0 0 0,1-1 0 0 0,-1 0 1 0 0,0 0-1 0 0,1 0 0 0 0,-1 0 0 0 0,1-1 0 0 0,-1 1 0 0 0,1 0 0 0 0,0-1 0 0 0,0 1 1 0 0,0-1-1 0 0,0 1 0 0 0,0-1 0 0 0,0 0 0 0 0,0 0 0 0 0,0 0 0 0 0,0 0 1 0 0,1 0-1 0 0,-1-1 0 0 0,0 1 0 0 0,1-1 9 0 0,79 8-4122 0 0,-81-8 3991 0 0,12-1-2377 0 0,-4-5-1422 0 0</inkml:trace>
  <inkml:trace contextRef="#ctx0" brushRef="#br0" timeOffset="-213114.467">18105 688 4120 0 0,'0'0'2772'0'0,"0"0"-1265"0"0,0 0-933 0 0,0 0-246 0 0,0 0-25 0 0,0 0-111 0 0,0 0-158 0 0,12 1 106 0 0,97 15 207 0 0,-99-13-356 0 0,1-1 0 0 0,-1 0 0 0 0,0-1 0 0 0,0 0 0 0 0,1-1 0 0 0,-1 0 0 0 0,1 0 0 0 0,-1-1 0 0 0,0-1 0 0 0,1 0 0 0 0,6-2 9 0 0,-14 2 32 0 0,0 1-1 0 0,0-1 1 0 0,0 0 0 0 0,-1 0 0 0 0,1 0 0 0 0,-1 0 0 0 0,1-1 0 0 0,-1 1 0 0 0,0-1 0 0 0,0 1 0 0 0,0-1 0 0 0,0 0 0 0 0,0 0 0 0 0,-1 0 0 0 0,1 0 0 0 0,-1 0-1 0 0,0 0 1 0 0,0 0 0 0 0,0 0 0 0 0,0-1 0 0 0,-1 1 0 0 0,1 0 0 0 0,-1-1 0 0 0,0 1 0 0 0,0 0 0 0 0,0-1 0 0 0,0 1 0 0 0,-1 0 0 0 0,0-2-32 0 0,-1 3-6 0 0,0 0 0 0 0,0 0 0 0 0,0 1 1 0 0,0-1-1 0 0,-1 0 0 0 0,1 1 0 0 0,0 0 1 0 0,-1 0-1 0 0,0 0 0 0 0,1 0 1 0 0,-1 0-1 0 0,1 0 0 0 0,-1 1 0 0 0,0-1 1 0 0,0 1-1 0 0,1-1 0 0 0,-1 1 0 0 0,0 0 1 0 0,0 0-1 0 0,1 1 0 0 0,-1-1 0 0 0,-2 1 6 0 0,3-1-33 0 0,-5 1 11 0 0,1 0 0 0 0,-1 1 0 0 0,0 0 0 0 0,1 0 0 0 0,-1 0 0 0 0,1 1-1 0 0,0 0 1 0 0,0 0 0 0 0,0 1 0 0 0,0-1 0 0 0,0 2 0 0 0,1-1 0 0 0,0 0 0 0 0,0 1 0 0 0,0 0-1 0 0,0 0 1 0 0,1 0 0 0 0,0 1 0 0 0,0 0 0 0 0,0-1 0 0 0,1 1 0 0 0,0 1 0 0 0,0-1-1 0 0,0 0 1 0 0,1 1 0 0 0,0-1 0 0 0,0 1 0 0 0,1 1 22 0 0,-40 84 604 0 0,26-32-271 0 0,15-37-323 0 0,-1-16 3 0 0,0-1 0 0 0,1 0 0 0 0,0 1 0 0 0,0-1 0 0 0,1 0 0 0 0,-1 1 0 0 0,1-1 0 0 0,1 0 0 0 0,-1 0 0 0 0,1 0 0 0 0,0 0 0 0 0,0 0 0 0 0,1 0 0 0 0,0 0 0 0 0,0-1 0 0 0,0 1 0 0 0,1-1 0 0 0,2 3-13 0 0,0-1 27 0 0,1 1 1 0 0,1-1 0 0 0,-1-1-1 0 0,1 0 1 0 0,0 0 0 0 0,0 0-1 0 0,1-1 1 0 0,0 0-1 0 0,0-1 1 0 0,0 1 0 0 0,1-2-1 0 0,-1 0 1 0 0,1 0 0 0 0,-1 0-1 0 0,1-1 1 0 0,0-1-1 0 0,0 0 1 0 0,2 0-28 0 0,-4 0-277 0 0,64-7-5034 0 0,-49-6 256 0 0</inkml:trace>
  <inkml:trace contextRef="#ctx0" brushRef="#br5" timeOffset="-183100.759">12010 5102 3420 0 0,'0'0'2048'0'0,"0"0"-899"0"0,0 0-635 0 0,0 0-12 0 0,0 0 240 0 0,15 1 2778 0 0,-15 46-6537 0 0,0-22-4478 0 0,0-98 6112 0 0</inkml:trace>
  <inkml:trace contextRef="#ctx0" brushRef="#br5" timeOffset="-182460.779">12240 5262 1056 0 0,'0'0'2128'0'0,"0"0"-944"0"0,0 0-336 0 0,0 0 65 0 0,0 0 99 0 0,0 0-272 0 0,0 0-312 0 0,0 0-116 0 0,0 0-156 0 0,0 0-156 0 0,111-135-52 0 0,-103 120 0 0 0,8 1 40 0 0,-8 0-116 0 0,0 3-392 0 0,-8 4-544 0 0,7 0-813 0 0,1 0-1251 0 0</inkml:trace>
  <inkml:trace contextRef="#ctx0" brushRef="#br5" timeOffset="-181959.15">12549 5327 2540 0 0,'0'0'2886'0'0,"0"0"-1175"0"0,0 0-886 0 0,0 0-165 0 0,0 0 64 0 0,0 0-26 0 0,0 0-238 0 0,0 0-237 0 0,0 0-153 0 0,10-3-57 0 0,137-59-728 0 0,-120 50-8449 0 0,-211 89 8233 0 0</inkml:trace>
  <inkml:trace contextRef="#ctx0" brushRef="#br5" timeOffset="-181520.025">12684 5623 548 0 0,'0'0'4819'0'0,"0"0"-2658"0"0,0 0-1285 0 0,0 0-259 0 0,0 0 70 0 0,0 0-19 0 0,0 0-92 0 0,0 0-170 0 0,0 0-143 0 0,3-1-126 0 0,129-3-1751 0 0,-107 5-4806 0 0,-161-1 2696 0 0</inkml:trace>
  <inkml:trace contextRef="#ctx0" brushRef="#br5" timeOffset="-181064.779">12652 5987 4244 0 0,'0'0'2109'0'0,"0"0"-934"0"0,0 0-592 0 0,0 0-23 0 0,0 0 14 0 0,0 0-134 0 0,0 0-140 0 0,0 0-26 0 0,0 0-27 0 0,12 1-137 0 0,-6-1-98 0 0,1-1-7 0 0,-1 1-1 0 0,1 0 1 0 0,-1 1-1 0 0,1-1 1 0 0,-1 1 0 0 0,1 0-1 0 0,-1 1 1 0 0,1 0 0 0 0,-1 0-1 0 0,0 0 1 0 0,0 1 0 0 0,3 1-5 0 0,14 12-154 0 0,-1-2-1453 0 0,-11 0-2740 0 0,-33-18 599 0 0,-116-54 2920 0 0</inkml:trace>
  <inkml:trace contextRef="#ctx0" brushRef="#br5" timeOffset="-180123.233">12430 6148 2612 0 0,'0'0'3883'0'0,"0"0"-2203"0"0,0 0-1092 0 0,0 0-95 0 0,0 0 187 0 0,0 0 30 0 0,0 0-258 0 0,0 0-280 0 0,0 0-128 0 0,6 1 54 0 0,-3 0-96 0 0,1 0 0 0 0,0 0-1 0 0,-1 1 1 0 0,1-1 0 0 0,-1 1 0 0 0,0 0 0 0 0,1 0 0 0 0,-1 0 0 0 0,0 1 0 0 0,0-1 0 0 0,0 1 0 0 0,-1-1 0 0 0,1 1 0 0 0,0 0-1 0 0,-1 0 1 0 0,0 0 0 0 0,0 0 0 0 0,0 1 0 0 0,0-1 0 0 0,0 0 0 0 0,-1 1 0 0 0,1 0 0 0 0,-1-1 0 0 0,1 4-2 0 0,-2 0-449 0 0,0 23-1416 0 0,0-30 1782 0 0,0 0 1 0 0,0 0-1 0 0,0-1 0 0 0,0 1 0 0 0,-1 0 1 0 0,1 0-1 0 0,0-1 0 0 0,0 1 1 0 0,0 0-1 0 0,0 0 0 0 0,-1-1 0 0 0,1 1 1 0 0,0 0-1 0 0,0 0 0 0 0,0 0 1 0 0,-1 0-1 0 0,1-1 0 0 0,0 1 0 0 0,0 0 1 0 0,-1 0-1 0 0,1 0 0 0 0,0 0 1 0 0,0 0-1 0 0,-1 0 0 0 0,1 0 0 0 0,0 0 1 0 0,-1 0-1 0 0,1 0 0 0 0,0-1 1 0 0,0 1-1 0 0,-1 1 0 0 0,1-1 0 0 0,0 0 1 0 0,-1 0-1 0 0,1 0 0 0 0,0 0 0 0 0,0 0 1 0 0,-1 0-1 0 0,1 0 0 0 0,0 0 1 0 0,0 0-1 0 0,-1 0 0 0 0,1 1 0 0 0,0-1 1 0 0,0 0-1 0 0,0 0 0 0 0,-1 0 1 0 0,1 0-1 0 0,0 1 0 0 0,0-1 0 0 0,0 0 1 0 0,-1 0-1 0 0,1 1 0 0 0,0-1 1 0 0,0 0-1 0 0,0 0 0 0 0,0 1 83 0 0,-60-106-4429 0 0</inkml:trace>
  <inkml:trace contextRef="#ctx0" brushRef="#br5" timeOffset="-179636.764">12010 6116 5380 0 0,'0'0'2180'0'0,"0"0"-949"0"0,0 0-586 0 0,0 0-10 0 0,0 0 109 0 0,0 0-125 0 0,0 0-267 0 0,4 4-206 0 0,15 42 12 0 0,-28 37-77 0 0,-29-8-4773 0 0,36-96 1030 0 0,28-166-155 0 0</inkml:trace>
  <inkml:trace contextRef="#ctx0" brushRef="#br5" timeOffset="-179087.021">11843 6023 2704 0 0,'0'0'3713'0'0,"0"0"-2089"0"0,0 0-1150 0 0,0 0-306 0 0,0 0 100 0 0,0 0 129 0 0,0 0-13 0 0,0 0-115 0 0,0 0-123 0 0,-11 8-53 0 0,-81 66 83 0 0,14-2-2289 0 0,67-54-1586 0 0,5-8 851 0 0</inkml:trace>
  <inkml:trace contextRef="#ctx0" brushRef="#br5" timeOffset="-178443.921">11518 5752 1512 0 0,'0'0'4410'0'0,"0"0"-2311"0"0,0 0-1079 0 0,0 0-268 0 0,0 0 0 0 0,0 0-68 0 0,0 0-243 0 0,0 0-247 0 0,0 0-153 0 0,9-1 11 0 0,-5 1-61 0 0,18-2-86 0 0,-1 1 0 0 0,1 0 0 0 0,0 2-1 0 0,0 1 1 0 0,-1 1 0 0 0,1 0 0 0 0,4 3 95 0 0,37 12-4869 0 0,-95-20 1093 0 0,-190-24 1139 0 0</inkml:trace>
  <inkml:trace contextRef="#ctx0" brushRef="#br5" timeOffset="-177894.638">11589 5444 784 0 0,'0'0'6221'0'0,"0"0"-5377"0"0,0 0-844 0 0,0 0 0 0 0,0 0 296 0 0,0 0 120 0 0,0 0-180 0 0,0 0-148 0 0,0 0-76 0 0,0 0 0 0 0,135 33-12 0 0,-111-26-528 0 0,-8 3-772 0 0,-1-2-485 0 0,1 6-1459 0 0</inkml:trace>
  <inkml:trace contextRef="#ctx0" brushRef="#br5" timeOffset="-177157.328">11732 5141 468 0 0,'0'0'4378'0'0,"0"0"-2828"0"0,0 0-1324 0 0,0 0 75 0 0,0 0 325 0 0,0 0 10 0 0,0 0-194 0 0,0 0-150 0 0,0 0-170 0 0,18 15-84 0 0,58 46 15 0 0,-34-23-37 0 0,23 30-5081 0 0,-52-54 982 0 0</inkml:trace>
  <inkml:trace contextRef="#ctx0" brushRef="#br5" timeOffset="-167869.349">13184 4752 4256 0 0,'0'0'1278'0'0,"0"0"-543"0"0,-1-15 2614 0 0,-22 1 2367 0 0,22 26-6167 0 0,-20 75-94 0 0,13-4 370 0 0,4 0 0 0 0,5 68 175 0 0,1-38 123 0 0,-2-105 90 0 0,0-7-311 0 0,0-1 1 0 0,1 1 0 0 0,-1-1 0 0 0,0 1-1 0 0,0 0 1 0 0,0-1 0 0 0,0 1 0 0 0,0-1-1 0 0,0 1 1 0 0,0 0 0 0 0,0-1 0 0 0,0 1-1 0 0,0-1 1 0 0,0 1 0 0 0,0 0 0 0 0,0-1-1 0 0,0 1 1 0 0,0-1 0 0 0,-1 1 0 0 0,1-1-1 0 0,0 1 1 0 0,0-1 0 0 0,-1 1 0 0 0,1-1 0 0 0,0 1-1 0 0,-1-1 1 0 0,1 1 0 0 0,-1-1 0 0 0,1 1-1 0 0,0-1 1 0 0,-1 1 0 0 0,1-1 0 0 0,-1 0-1 0 0,1 1 1 0 0,-1-1 0 0 0,0 0 0 0 0,1 0-1 0 0,-1 1 1 0 0,1-1 0 0 0,-1 0 0 0 0,1 0-1 0 0,-1 0 1 0 0,0 0 0 0 0,1 0 0 0 0,-1 0-1 0 0,1 0 1 0 0,-1 0 0 0 0,0 0 0 0 0,1 0 0 0 0,-1 0 97 0 0,0 0-1506 0 0,1 0-557 0 0,0 0-497 0 0,2-2 84 0 0,12-10 1619 0 0</inkml:trace>
  <inkml:trace contextRef="#ctx0" brushRef="#br5" timeOffset="-166708.464">13129 5566 1068 0 0,'0'0'2361'0'0,"0"0"-714"0"0,0 0-464 0 0,0 0-81 0 0,0 0-92 0 0,0 0-175 0 0,0 0-214 0 0,0 0-154 0 0,0 0-71 0 0,0 0-21 0 0,0 0-7 0 0,0 0-21 0 0,0 0-30 0 0,0 0-48 0 0,0 0-59 0 0,0 0-37 0 0,0 0-47 0 0,0 0-73 0 0,0 0-104 0 0,0 0-62 0 0,0 0-52 0 0,1 21-396 0 0,12 21 295 0 0,6-19 72 0 0,11-16 281 0 0,-31-39 970 0 0,0 30-1056 0 0,0 0 1 0 0,-1 0-1 0 0,1 1 0 0 0,0-1 1 0 0,-1 0-1 0 0,1 1 1 0 0,-1-1-1 0 0,1 1 1 0 0,-1 0-1 0 0,0 0 0 0 0,0-1 1 0 0,1 1-1 0 0,-1 0 1 0 0,0 1-1 0 0,0-1 1 0 0,0 0-1 0 0,0 0 0 0 0,0 1 1 0 0,0-1-1 0 0,0 1 1 0 0,0 0-1 0 0,0 0 0 0 0,-1 0 1 0 0,0 0-2 0 0,1 0-163 0 0,2 0-36 0 0,0 0-48 0 0,-7 21-547 0 0,6-13 712 0 0,1-7 57 0 0,0 1 0 0 0,-1-1 0 0 0,1 0 0 0 0,0 0 0 0 0,-1 0 0 0 0,1 0 0 0 0,0 1 1 0 0,0-1-1 0 0,0 0 0 0 0,0 0 0 0 0,0 1 0 0 0,0-1 0 0 0,1 0 0 0 0,-1 0 0 0 0,0 0 0 0 0,1 0 0 0 0,-1 1 0 0 0,1-1 0 0 0,-1 0 0 0 0,1 0 0 0 0,-1 0 0 0 0,1 0 0 0 0,0 0 0 0 0,-1 0 0 0 0,1 0 0 0 0,0 0 0 0 0,0 0 0 0 0,0-1 0 0 0,0 1 0 0 0,0 0 0 0 0,0 0 1 0 0,0-1-1 0 0,0 1 0 0 0,0-1 0 0 0,0 1 0 0 0,0-1 0 0 0,0 1 0 0 0,0-1 0 0 0,0 0 0 0 0,1 1 0 0 0,-1-1 0 0 0,0 0 0 0 0,0 0 0 0 0,0 0 0 0 0,1 0 0 0 0,-1 0 0 0 0,0 0 0 0 0,0 0 0 0 0,1-1 25 0 0,0 1 22 0 0,1 0 1 0 0,-1-1-1 0 0,0 1 0 0 0,0-1 0 0 0,0 0 0 0 0,0 0 0 0 0,0 0 1 0 0,0 0-1 0 0,0 0 0 0 0,0 0 0 0 0,0 0 0 0 0,-1-1 0 0 0,1 1 1 0 0,0-1-1 0 0,-1 1 0 0 0,1-1 0 0 0,-1 1 0 0 0,1-1 0 0 0,-1 0 1 0 0,0 0-1 0 0,0 0 0 0 0,0 0 0 0 0,0 0 0 0 0,0 0 0 0 0,0 0 1 0 0,-1 0-1 0 0,1 0 0 0 0,-1 0 0 0 0,1-1 0 0 0,-1 1 0 0 0,0 0 1 0 0,0 0-1 0 0,0 0 0 0 0,0-1 0 0 0,0 1 0 0 0,0 0 0 0 0,-1 0 1 0 0,1 0-1 0 0,-1 0 0 0 0,0-1 0 0 0,1 1 0 0 0,-2 0-22 0 0,2-16 395 0 0,-1 15-354 0 0,-1 0 0 0 0,0 0 0 0 0,1 0 0 0 0,-1 1 0 0 0,0-1 0 0 0,0 0 0 0 0,0 1 0 0 0,-1-1 0 0 0,1 1 0 0 0,-1 0 0 0 0,1 0 0 0 0,-1 0 0 0 0,0 0 0 0 0,0 0 0 0 0,0 1 0 0 0,0-1 0 0 0,0 1 0 0 0,0 0 0 0 0,0 0 0 0 0,0 0 0 0 0,-1 0 0 0 0,1 0 0 0 0,-3 1-41 0 0,5 21-1177 0 0,-9-2-6785 0 0,21-59 4784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7:10.132"/>
    </inkml:context>
    <inkml:brush xml:id="br0">
      <inkml:brushProperty name="width" value="0.1" units="cm"/>
      <inkml:brushProperty name="height" value="0.1" units="cm"/>
      <inkml:brushProperty name="color" value="#008C3A"/>
    </inkml:brush>
  </inkml:definitions>
  <inkml:trace contextRef="#ctx0" brushRef="#br0">942 42 352 0 0,'0'0'2264'0'0,"0"0"-794"0"0,0 0-534 0 0,0 0-134 0 0,0 0-21 0 0,0 0 11 0 0,0 0-98 0 0,-31-4-154 0 0,-95-11-156 0 0,-8 11 570 0 0,96 7-597 0 0,1 1 0 0 0,0 2 0 0 0,0 2 0 0 0,0 1 0 0 0,1 2 0 0 0,0 2 0 0 0,1 1 0 0 0,-9 6-357 0 0,-64 45 294 0 0,1 32-138 0 0,96-85-158 0 0,1 2 0 0 0,0-1 0 0 0,1 1-1 0 0,1 1 1 0 0,0-1 0 0 0,1 1 0 0 0,1 1-1 0 0,0-1 1 0 0,1 1 0 0 0,1 0 0 0 0,0 0-1 0 0,1 1 1 0 0,1-1 0 0 0,0 12 2 0 0,1-19 8 0 0,0 0 0 0 0,0 0 0 0 0,1 0 0 0 0,0 0 0 0 0,1-1 0 0 0,0 1 1 0 0,0 0-1 0 0,1 0 0 0 0,0-1 0 0 0,0 1 0 0 0,1-1 0 0 0,0 1 0 0 0,1-1 0 0 0,0 0 0 0 0,0 0 0 0 0,0-1 1 0 0,1 1-1 0 0,1-1 0 0 0,-1 0 0 0 0,4 3-8 0 0,14 12 32 0 0,1-1 0 0 0,1-1 0 0 0,1-1 0 0 0,1-1 0 0 0,0-2 0 0 0,2 0 0 0 0,-1-2 0 0 0,2-1 0 0 0,4 0-32 0 0,34 7-132 0 0,1-4 0 0 0,0-2 0 0 0,1-3 0 0 0,1-4 0 0 0,56-1 132 0 0,-22-2-447 0 0,0-4 1 0 0,-1-5-1 0 0,35-8 447 0 0,-45 0-60 0 0,-1-4-1 0 0,-1-4 0 0 0,-1-4 0 0 0,-1-4 0 0 0,59-28 61 0 0,-136 52 52 0 0,0-1-1 0 0,-1 0 0 0 0,1-1 0 0 0,-1 0 0 0 0,-1 0 1 0 0,1-2-1 0 0,-2 1 0 0 0,1-2 0 0 0,-1 1 0 0 0,0-1 0 0 0,-1-1 1 0 0,0 0-1 0 0,-1 0 0 0 0,0-1 0 0 0,-1 1 0 0 0,0-2 1 0 0,-1 1-1 0 0,0-1 0 0 0,-1 0 0 0 0,0 0 0 0 0,-1-1 1 0 0,-1 1-1 0 0,1-6-51 0 0,-3 7 47 0 0,1-1 0 0 0,-2 1 0 0 0,0 0 0 0 0,0-1 1 0 0,-1 1-1 0 0,0 0 0 0 0,-1 0 0 0 0,-1-1 0 0 0,0 1 0 0 0,-1 1 0 0 0,0-1 1 0 0,0 1-1 0 0,-2-1 0 0 0,1 1 0 0 0,-1 1 0 0 0,-1-1 0 0 0,0 1 0 0 0,0 0 1 0 0,-1 0-1 0 0,0 1 0 0 0,-6-5-47 0 0,-26-16 5 0 0,-1 2 0 0 0,-1 1 0 0 0,-1 3 0 0 0,-1 1 0 0 0,-1 2 0 0 0,-1 2 1 0 0,0 2-1 0 0,-2 2 0 0 0,0 3 0 0 0,0 1 0 0 0,-1 2 0 0 0,0 3 0 0 0,-1 2 0 0 0,-29 2-5 0 0,39 2-183 0 0,0 1 0 0 0,0 3 0 0 0,1 1 0 0 0,-1 2 0 0 0,1 2-1 0 0,0 1 1 0 0,1 2 0 0 0,0 2 0 0 0,1 1 0 0 0,1 2 0 0 0,0 2 0 0 0,-6 5 183 0 0,-135 77-4544 0 0,96-60-776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5T09:53:06.906"/>
    </inkml:context>
    <inkml:brush xml:id="br0">
      <inkml:brushProperty name="width" value="0.1" units="cm"/>
      <inkml:brushProperty name="height" value="0.1" units="cm"/>
      <inkml:brushProperty name="color" value="#004F8B"/>
    </inkml:brush>
    <inkml:brush xml:id="br1">
      <inkml:brushProperty name="width" value="0.025" units="cm"/>
      <inkml:brushProperty name="height" value="0.025" units="cm"/>
      <inkml:brushProperty name="color" value="#E71224"/>
    </inkml:brush>
    <inkml:brush xml:id="br2">
      <inkml:brushProperty name="width" value="0.025" units="cm"/>
      <inkml:brushProperty name="height" value="0.025" units="cm"/>
      <inkml:brushProperty name="color" value="#008C3A"/>
    </inkml:brush>
    <inkml:brush xml:id="br3">
      <inkml:brushProperty name="width" value="0.05" units="cm"/>
      <inkml:brushProperty name="height" value="0.05" units="cm"/>
      <inkml:brushProperty name="color" value="#849398"/>
    </inkml:brush>
  </inkml:definitions>
  <inkml:trace contextRef="#ctx0" brushRef="#br0">4874 650 3604 0 0,'0'0'2307'0'0,"0"0"-985"0"0,0 0-698 0 0,0 0-457 0 0,0 0 58 0 0,0 0 341 0 0,-10-10 152 0 0,-44-51 503 0 0,39 44-1009 0 0,0 2-1 0 0,-1 0 0 0 0,-1 1 1 0 0,0 1-1 0 0,-1 0 0 0 0,0 1 1 0 0,-1 1-1 0 0,-1 1 0 0 0,0 1 1 0 0,0 0-1 0 0,0 2 1 0 0,-1 0-1 0 0,-15-2-211 0 0,-25-3 29 0 0,0 2-1 0 0,-1 4 1 0 0,1 2-1 0 0,-1 2 1 0 0,-4 4-29 0 0,43-2 3 0 0,-78 7 10 0 0,0 5 1 0 0,0 4 0 0 0,1 4-1 0 0,2 5 1 0 0,0 4-1 0 0,-16 11-13 0 0,-123 45 125 0 0,4 10 0 0 0,-146 86-125 0 0,194-86 103 0 0,-30 14 152 0 0,4 9 1 0 0,-12 21-256 0 0,153-87-34 0 0,2 2 1 0 0,3 3 0 0 0,2 4-1 0 0,3 1 1 0 0,-10 20 33 0 0,-128 151-98 0 0,47-42 112 0 0,-325 466 351 0 0,405-551-262 0 0,22-37-23 0 0,3 3 0 0 0,3 2 0 0 0,3 1-1 0 0,-29 81-79 0 0,-10 124 103 0 0,15-3 58 0 0,34-64-39 0 0,-3 402 183 0 0,33-579-284 0 0,16 370 90 0 0,33-95 90 0 0,5-129-139 0 0,17 60 57 0 0,-1-73 45 0 0,20 64-40 0 0,6-38-28 0 0,61 119 32 0 0,-15-94-44 0 0,-103-168-48 0 0,2-3-1 0 0,2-1 1 0 0,2-2-1 0 0,3-2 1 0 0,13 8-36 0 0,242 180 182 0 0,-139-114-125 0 0,156 82-57 0 0,32-1 111 0 0,-115-69-105 0 0,141 40 23 0 0,-138-94 16 0 0,-102-43 27 0 0,2-6 0 0 0,47-1-72 0 0,-105-15 9 0 0,920 99-65 0 0,-505-95 401 0 0,-349-22-217 0 0,1-7 0 0 0,72-18-128 0 0,0 0 14 0 0,314-43-21 0 0,44 17 11 0 0,-499 41 40 0 0,-1-3 1 0 0,-1-4-1 0 0,-1-3 0 0 0,-2-4 0 0 0,10-7-44 0 0,-1-7 23 0 0,-2-4 0 0 0,-2-3 0 0 0,-2-4-1 0 0,-3-3 1 0 0,-3-4 0 0 0,45-50-23 0 0,153-185-349 0 0,13-45 173 0 0,-147 145 235 0 0,133-215 48 0 0,-18-10-280 0 0,-209 347 183 0 0,13-21 57 0 0,-5-1-1 0 0,-4-3 1 0 0,19-65-67 0 0,45-223 175 0 0,-70 114-191 0 0,-31 181-9 0 0,-1-308-37 0 0,-11 358 100 0 0,-2 0 0 0 0,-2 1 1 0 0,-2 0-1 0 0,-1 0 0 0 0,-5-8-38 0 0,-9-37 34 0 0,-78-217 12 0 0,-42-127 4 0 0,10 54 12 0 0,69 201-32 0 0,-43-111 37 0 0,37 89-30 0 0,-58-99 101 0 0,66 176-40 0 0,-1-5-72 0 0,-16-19 12 0 0,-71-70-134 0 0,34 90 25 0 0,-51-40-2 0 0,-56-20-41 0 0,91 92-18 0 0,-111-57 132 0 0,100 79-142 0 0,-3 6 0 0 0,-132-38 142 0 0,122 52-118 0 0,-1 7 0 0 0,-2 6 0 0 0,-90-6 118 0 0,81 18 53 0 0,-144-44-53 0 0,-69-30 75 0 0,-31 15-139 0 0,357 75-21 0 0,0 3 0 0 0,-1 2-1 0 0,1 3 1 0 0,-45 3 85 0 0,66 4-54 0 0,1 1 0 0 0,0 2-1 0 0,0 2 1 0 0,1 0 0 0 0,-16 9 54 0 0,4-3-53 0 0,-3 1-360 0 0,0 3 0 0 0,1 2 0 0 0,1 1 0 0 0,0 3 0 0 0,-20 17 413 0 0,-92 93-5504 0 0,103-83 1543 0 0</inkml:trace>
  <inkml:trace contextRef="#ctx0" brushRef="#br0" timeOffset="13866.341">4890 4393 236 0 0,'0'0'771'0'0,"0"0"-147"0"0,0 0-16 0 0,0 0 87 0 0,0 0-13 0 0,0 0-130 0 0,0 0-164 0 0,0 0-68 0 0,0 0-14 0 0,0 0-5 0 0,0 0 80 0 0,0 0 68 0 0,0 0 19 0 0,0 0-52 0 0,0 0-75 0 0,-2 3 2162 0 0,-4-3-2422 0 0,-2 0-66 0 0,0 0-14 0 0,-48 0 57 0 0,26 14-165 0 0,-2 4-36 0 0,23-7-52 0 0,9 92-702 0 0,1-102 865 0 0,37 2 179 0 0,33-10-73 0 0,-56-4 135 0 0,-5-10-249 0 0,6-8 92 0 0,-16 19-57 0 0,0 10 8 0 0,0 0 21 0 0,0 0 55 0 0,0 0 17 0 0,0-19 340 0 0,-16 5-261 0 0,-25-3 343 0 0,3 14-3127 0 0,33 3-1980 0 0,49 3 1197 0 0</inkml:trace>
  <inkml:trace contextRef="#ctx0" brushRef="#br1" timeOffset="38047.09">4810 4489 116 0 0,'0'0'630'0'0,"0"0"12"0"0,0 0 16 0 0,0 0-6 0 0,0 0-30 0 0,0 0-105 0 0,2-2-123 0 0,0-4-1806 0 0,8-5 10135 0 0,0 8-7437 0 0,60-36-953 0 0,-13 7-75 0 0,7-7-100 0 0,-31 20-141 0 0,21-19 28 0 0,1 6-129 0 0,2-4 226 0 0,-3 1-90 0 0,9-9-119 0 0,-38 16 143 0 0,16-8-17 0 0,13-10-123 0 0,-14 21-87 0 0,-1 0 88 0 0,80-47 117 0 0,-93 54-73 0 0,74-25-7 0 0,-11-7 192 0 0,-48 18-51 0 0,-3 15-175 0 0,-14 5 1 0 0,-16 7-3623 0 0,-19 22-2002 0 0,30-35 1340 0 0</inkml:trace>
  <inkml:trace contextRef="#ctx0" brushRef="#br1" timeOffset="39947.594">5667 3757 1096 0 0,'0'0'2616'0'0,"0"0"-961"0"0,0 0-677 0 0,0 0-200 0 0,0 0 26 0 0,0 0-107 0 0,0 0-192 0 0,0 0-154 0 0,0 8-19 0 0,2-5 2544 0 0,84-17-2463 0 0,-12 0-58 0 0,-15-1-434 0 0,-11 11-111 0 0,42-10 300 0 0,-61 10-237 0 0,-28 4 111 0 0,-1 0-21 0 0,0 0 25 0 0,0 0 8 0 0,0 0-5 0 0,0 0-5 0 0,0 0 1 0 0,0 0-7 0 0,0 0-26 0 0,0 0 28 0 0,0 0 10 0 0,0 0-1 0 0,0 0-11 0 0,0 0-15 0 0,0 0 23 0 0,0 0 5 0 0,0 0 2 0 0,0 0 3 0 0,0 0 4 0 0,0 0 4 0 0,0 0 4 0 0,0 0-1 0 0,0 0 2 0 0,0 0 1 0 0,0 0-3 0 0,0 0 2 0 0,0 0-5 0 0,0 0-11 0 0,0 0 0 0 0,0 0-3 0 0,0 0 1 0 0,0 0 4 0 0,0 0 10 0 0,0 0 5 0 0,0 0 9 0 0,0 0 14 0 0,0 0-26 0 0,0 0-15 0 0,0 0-6 0 0,0 0-8 0 0,0 0-26 0 0,0 0 28 0 0,0 0 6 0 0,0 0-9 0 0,0 0-14 0 0,0 0 21 0 0,0 0-5 0 0,0 0-14 0 0,-16 18 257 0 0,-39 61-47 0 0,30-29-241 0 0,-14 3 101 0 0,22-17 1 0 0,3 7-322 0 0,6-21 177 0 0,0 6 236 0 0,1-19 717 0 0,5-7-2781 0 0,1 0-5417 0 0,-3-6 3797 0 0,10 9 2622 0 0</inkml:trace>
  <inkml:trace contextRef="#ctx0" brushRef="#br2" timeOffset="57816.03">6088 3653 196 0 0,'0'0'262'0'0,"0"0"-41"0"0,0 0-5 0 0,0 0 29 0 0,0 0 15 0 0,0 0-35 0 0,0 0-39 0 0,-19-2 410 0 0,15 1 5105 0 0,75-31-5052 0 0,56-47 79 0 0,-96 48-671 0 0,42-19 165 0 0,78-34-232 0 0,-73 35 112 0 0,17-8 74 0 0,-62 36-81 0 0,29-15 60 0 0,26-22-115 0 0,-9 16-22 0 0,24-8-110 0 0,-55 29 80 0 0,23-8 84 0 0,40-21 46 0 0,-56 21 66 0 0,1-7-10 0 0,-9 11-88 0 0,-23 4-70 0 0,-23 21-9 0 0,-1-1 0 0 0,25-15 13 0 0,23-14-53 0 0,-11 5 214 0 0,-27 12-237 0 0,35-12-212 0 0,-43 24 274 0 0,-2 1 5 0 0,0 0 1 0 0,0 0 9 0 0,0 0 34 0 0,6-3 336 0 0,-6 3-5402 0 0,-4 0 1907 0 0,9 0-21 0 0</inkml:trace>
  <inkml:trace contextRef="#ctx0" brushRef="#br2" timeOffset="60031.768">7437 2725 184 0 0,'0'0'573'0'0,"0"0"58"0"0,0 0 27 0 0,0 0-12 0 0,0 0-38 0 0,0 0-10 0 0,0 0-13 0 0,0 0-8 0 0,0 0-6 0 0,0 0-9 0 0,0 0-5 0 0,0 0-12 0 0,0 0-15 0 0,0 0-21 0 0,0 0-23 0 0,0 0-37 0 0,0 0-30 0 0,0 0-97 0 0,0 0-69 0 0,0 0-19 0 0,0 0-15 0 0,0 0-63 0 0,0 0-78 0 0,0 0-61 0 0,0 0-20 0 0,0 0-8 0 0,0 0 0 0 0,0 0 2 0 0,0 0 2 0 0,0 0 3 0 0,0 0 7 0 0,0 0-2 0 0,9 0-226 0 0,60-17 46 0 0,11-9 217 0 0,-49 12 34 0 0,17 3-440 0 0,-47 11 309 0 0,-1 0 14 0 0,0 0 19 0 0,31 1 620 0 0,-62 44-42 0 0,-23 38-352 0 0,29-26-248 0 0,9-22 27 0 0,-7-13 48 0 0,22-8 35 0 0,1-14-59 0 0,0 0 19 0 0,0 0 36 0 0,-2 1 736 0 0,-4 5-8237 0 0,1 1 3540 0 0,10-21 2872 0 0</inkml:trace>
  <inkml:trace contextRef="#ctx0" brushRef="#br1" timeOffset="80586.068">4505 3993 716 0 0,'0'0'622'0'0,"0"0"-120"0"0,0 0-24 0 0,0 0 49 0 0,0 0 54 0 0,25-3 6155 0 0,29 66-6628 0 0,-22-16 50 0 0,0 3-47 0 0,1-21-58 0 0,-19-15 3 0 0,-14-14-60 0 0,0 0-2 0 0,23 18-5 0 0,-15-8 4 0 0,-6-1-1035 0 0,-3-15-4013 0 0,1-1 1513 0 0,0 22 2561 0 0</inkml:trace>
  <inkml:trace contextRef="#ctx0" brushRef="#br1" timeOffset="87086.278">5679 3272 340 0 0,'0'0'774'0'0,"0"0"-19"0"0,0 0-6 0 0,0 0-86 0 0,0 0-122 0 0,0 0-134 0 0,0 0-65 0 0,-2 0 13 0 0,-1 3 5298 0 0,15 4-2470 0 0,-4 0-4539 0 0,26 26 1450 0 0,44 45 33 0 0,-38-42-77 0 0,6-4 75 0 0,-29-11-62 0 0,-17-20-67 0 0,2-1 0 0 0,3 3 3 0 0,-4-3 10 0 0,-1 0-1 0 0,0 0 0 0 0,0 0-2 0 0,0 0-3581 0 0,-9 0-1509 0 0,6-2 1614 0 0,15 8 2712 0 0</inkml:trace>
  <inkml:trace contextRef="#ctx0" brushRef="#br1" timeOffset="89911.134">4640 4065 1056 0 0,'0'0'1079'0'0,"0"0"-85"0"0,0 0-90 0 0,0 0-73 0 0,0 0-74 0 0,0 0-61 0 0,0 0-39 0 0,0 0-68 0 0,1 17 4470 0 0,69-56-5538 0 0,-13-4 341 0 0,22-7 65 0 0,87-50-18 0 0,-47 40 43 0 0,-39 24 161 0 0,-33 18 6 0 0,47-21 62 0 0,-36 10-99 0 0,4 1 134 0 0,-37 10-160 0 0,54-21-54 0 0,-39 6 129 0 0,5-2-54 0 0,-20 10 7 0 0,21-7-198 0 0,-38 24 18 0 0,-6 8 93 0 0,-2 0-2 0 0,0 0-6 0 0,0 0-1 0 0,0 0-7 0 0,0 0-19 0 0,0 0 19 0 0,0 0 0 0 0,0 0-18 0 0,30-24 232 0 0,-30 24-234 0 0,15-9 186 0 0,-13 4-3675 0 0,-3 4-1465 0 0,-3 2 1797 0 0,9 2 2129 0 0</inkml:trace>
  <inkml:trace contextRef="#ctx0" brushRef="#br2" timeOffset="97163.698">5033 4620 288 0 0,'0'0'403'0'0,"0"0"53"0"0,0 0 56 0 0,0 0 21 0 0,0 0-1 0 0,0 0-11 0 0,0 0 24 0 0,0 0-31 0 0,0 0-78 0 0,0-5 782 0 0,1 3 5414 0 0,24 19-7202 0 0,-11 2 680 0 0,1 9-40 0 0,9 8-79 0 0,19 15 158 0 0,-32-41-128 0 0,7 12-6 0 0,28 21-29 0 0,-20-18 90 0 0,-4-5-34 0 0,3-6-14 0 0,-9-2-111 0 0,-13-9 197 0 0,-5 1-5565 0 0,-2-6 1645 0 0,3-3 1625 0 0,13 12 1080 0 0</inkml:trace>
  <inkml:trace contextRef="#ctx0" brushRef="#br2" timeOffset="99393.847">5160 4781 664 0 0,'0'0'2438'0'0,"0"0"-738"0"0,0 0-606 0 0,0 0-265 0 0,0 0-118 0 0,0 0-109 0 0,0 0-140 0 0,0 0-100 0 0,-1 3-44 0 0,-5 9-8 0 0,5-9-2 0 0,10-1 2829 0 0,93-83-2590 0 0,25 2-167 0 0,-40 20-184 0 0,40-28-105 0 0,-39 34-47 0 0,70-55 252 0 0,-39 29-101 0 0,39-16-231 0 0,-68 34 22 0 0,82-53 64 0 0,-35 21 8 0 0,-26 14 6 0 0,-17 15-75 0 0,48-39-130 0 0,59-22-50 0 0,-98 61 201 0 0,-40 21-58 0 0,-8 10-1 0 0,-21 11 5 0 0,41-34 57 0 0,22-16-3 0 0,-16 19-40 0 0,13-8-42 0 0,-32 22 17 0 0,-29 14 2 0 0,-1 0 165 0 0,6-5-84 0 0,-27 20-44 0 0,-13 3-916 0 0,-37 7-4292 0 0,29 0-1120 0 0,67 0 4575 0 0</inkml:trace>
  <inkml:trace contextRef="#ctx0" brushRef="#br2" timeOffset="104340.489">7707 2856 632 0 0,'0'0'585'0'0,"0"0"-67"0"0,0 0-23 0 0,0 0 25 0 0,0 0-31 0 0,0 0-72 0 0,0 0-85 0 0,0 0-104 0 0,0 0-87 0 0,0 0-80 0 0,0 0-24 0 0,0 0 54 0 0,0 0 25 0 0,0 0 2 0 0,0 0-42 0 0,0 0-45 0 0,0 0 57 0 0,0 0 71 0 0,0 0 78 0 0,0 0 77 0 0,0 0 42 0 0,0 0 46 0 0,0 0 19 0 0,0 0-55 0 0,0 0-64 0 0,0 0-55 0 0,0 0-55 0 0,0 0-53 0 0,0 0-24 0 0,0 0-29 0 0,0 0-47 0 0,0 0-27 0 0,2-11 944 0 0,4-9-378 0 0,-6 19-430 0 0,0 1 9 0 0,0 0 17 0 0,0 0-4 0 0,0 0-9 0 0,0 0-21 0 0,0 0 6 0 0,0 0-17 0 0,0 0-21 0 0,0 0-7 0 0,10 0 867 0 0,33 19-357 0 0,-24-2-424 0 0,5 11-86 0 0,40 40 209 0 0,-11-25-191 0 0,-28-22 36 0 0,-17-10-75 0 0,-8-11-72 0 0,16 8 124 0 0,7 9-65 0 0,-19-17-3912 0 0,-11-10-3037 0 0,19 24 3541 0 0</inkml:trace>
  <inkml:trace contextRef="#ctx0" brushRef="#br2" timeOffset="111060.281">6779 4552 5885 0 0,'0'0'1694'0'0,"0"0"-1008"0"0,0 0-531 0 0,0 0 210 0 0,6 7 1102 0 0,-4-7 3160 0 0,-2-9-4560 0 0,0 1 0 0 0,-1-1 0 0 0,0 0 1 0 0,0 1-1 0 0,-1-1 0 0 0,0 1 0 0 0,0-1 0 0 0,-1 1 1 0 0,0 0-1 0 0,-1 0 0 0 0,1 0 0 0 0,-2 0 0 0 0,1 1 1 0 0,-1 0-1 0 0,0 0 0 0 0,-2-2-67 0 0,-23-23-153 0 0,19 27 72 0 0,0 1-1 0 0,0 0 0 0 0,-1 1 0 0 0,1 0 0 0 0,-1 1 0 0 0,0 0 0 0 0,1 1 0 0 0,-1 0 0 0 0,0 1 0 0 0,-2 0 82 0 0,9 1-32 0 0,-1 0 1 0 0,1 1-1 0 0,0-1 0 0 0,-1 1 0 0 0,1 0 1 0 0,0 1-1 0 0,0-1 0 0 0,0 1 0 0 0,1 0 1 0 0,-1 0-1 0 0,1 0 0 0 0,-1 1 0 0 0,1 0 1 0 0,0 0-1 0 0,0 0 0 0 0,1 0 1 0 0,-1 0-1 0 0,1 1 0 0 0,0 0 0 0 0,-2 3 32 0 0,-27 43-246 0 0,7 30 43 0 0,2 1 174 0 0,8-17-133 0 0,15 2 12 0 0,1-63 152 0 0,1-1-1 0 0,-1 0 1 0 0,1 0 0 0 0,0 0-1 0 0,0 0 1 0 0,0 0-1 0 0,0 0 1 0 0,1 0 0 0 0,-1-1-1 0 0,1 1 1 0 0,0-1-1 0 0,-1 0 1 0 0,1 0 0 0 0,0 0-1 0 0,0 0 1 0 0,0 0-1 0 0,1 0 1 0 0,-1-1 0 0 0,0 0-1 0 0,1 0 1 0 0,-1 0-1 0 0,1 0 1 0 0,-1 0 0 0 0,1-1-1 0 0,2 1-1 0 0,1 0 18 0 0,0-1-1 0 0,1 0 0 0 0,-1 0 1 0 0,0-1-1 0 0,0 0 1 0 0,1 0-1 0 0,-1-1 0 0 0,0 0 1 0 0,0 0-1 0 0,0 0 0 0 0,-1-1 1 0 0,1 0-1 0 0,0 0 1 0 0,2-3-18 0 0,22-18-117 0 0,-2-1 1 0 0,-1-1 0 0 0,-1-1-1 0 0,-1-2 1 0 0,-1-1 0 0 0,-2 0-1 0 0,-1-2 1 0 0,5-12 116 0 0,47-111 248 0 0,-58 102-228 0 0,7-4 129 0 0,-15 21-139 0 0,0-10-16 0 0,0 6-23 0 0,7-10-79 0 0,-7 29 193 0 0,8-5 229 0 0,-79 199 882 0 0,23-44-1085 0 0,-23 138-295 0 0,40-124 159 0 0,15-72 9 0 0,0-8 0 0 0,0-19-39 0 0,0-7 60 0 0,-1-105-6480 0 0,9 54 3613 0 0,1 9-1463 0 0,6 95 3378 0 0</inkml:trace>
  <inkml:trace contextRef="#ctx0" brushRef="#br2" timeOffset="112190.231">7184 3920 784 0 0,'0'0'2265'0'0,"0"0"-556"0"0,0 0-446 0 0,0 0-149 0 0,0 0-48 0 0,0 0-67 0 0,0 0-161 0 0,0 0-123 0 0,15 7 5996 0 0,-38 68-6370 0 0,-81 118-22 0 0,65-115-261 0 0,24-53-94 0 0,14-24 18 0 0,1-1-18 0 0,0 0 9 0 0,0 0-36 0 0,0 0-95 0 0,0 0-277 0 0,0 0-328 0 0,0 0-305 0 0,0 0-390 0 0,0 0-621 0 0,-1 0-1135 0 0,-6 3-2021 0 0</inkml:trace>
  <inkml:trace contextRef="#ctx0" brushRef="#br1" timeOffset="171494.167">4890 3378 1668 0 0,'0'0'3945'0'0,"0"0"-1839"0"0,0 0-835 0 0,0 0-114 0 0,0 0 10 0 0,0 0-113 0 0,12 7 735 0 0,-9-7 1816 0 0,-3-6-3590 0 0,-2 1 1 0 0,1-1 0 0 0,-1 1 0 0 0,1-1-1 0 0,-2 1 1 0 0,1 0 0 0 0,0 0-1 0 0,-1 0 1 0 0,0 0 0 0 0,0 0 0 0 0,-1 0-1 0 0,1 1 1 0 0,-4-4-16 0 0,-4-6 28 0 0,-29-21-138 0 0,36 32 76 0 0,-1-1 1 0 0,0 1-1 0 0,0 0 1 0 0,0 1-1 0 0,0-1 1 0 0,0 1-1 0 0,-1 0 1 0 0,1 0-1 0 0,0 1 1 0 0,-1 0-1 0 0,0 0 1 0 0,1 0 0 0 0,-1 0-1 0 0,0 1 1 0 0,-2 0 33 0 0,-12-1-247 0 0,15 1 208 0 0,1-1 0 0 0,0 1 0 0 0,0 0 0 0 0,0 0 0 0 0,-1 0 0 0 0,1 1 0 0 0,0-1 0 0 0,0 1 0 0 0,0 0-1 0 0,0 0 1 0 0,0 0 0 0 0,0 1 0 0 0,0-1 0 0 0,0 1 0 0 0,1 0 0 0 0,-1 0 0 0 0,1 1 0 0 0,-2 0 39 0 0,-57 80-371 0 0,46-30 207 0 0,8 32 92 0 0,8-79 70 0 0,0 1-1 0 0,0 0 0 0 0,0-1 0 0 0,1 1 0 0 0,0 0 0 0 0,0-1 0 0 0,0 1 0 0 0,1-1 0 0 0,0 0 0 0 0,0 1 1 0 0,1-1-1 0 0,0 0 0 0 0,0 0 0 0 0,1-1 0 0 0,-1 1 0 0 0,1-1 0 0 0,0 1 0 0 0,0-1 0 0 0,1 0 0 0 0,1 1 3 0 0,56 31 132 0 0,-50-34-101 0 0,-1 0-1 0 0,0-1 0 0 0,1 0 0 0 0,-1-1 0 0 0,1-1 0 0 0,-1 0 0 0 0,1 0 0 0 0,-1-1 0 0 0,1 0 1 0 0,-1-1-1 0 0,0-1 0 0 0,0 1 0 0 0,0-2 0 0 0,0 0 0 0 0,0 0 0 0 0,0-1 0 0 0,-1 0 0 0 0,0-1 1 0 0,7-5-31 0 0,-8 4 8 0 0,-2 0 0 0 0,1-1 0 0 0,-1 0 1 0 0,0 0-1 0 0,0-1 0 0 0,-1 0 1 0 0,0 0-1 0 0,-1-1 0 0 0,0 1 0 0 0,0-1 1 0 0,-1 0-1 0 0,-1-1 0 0 0,1 1 1 0 0,-2-1-1 0 0,1 1 0 0 0,-1-7-8 0 0,13-51-178 0 0,-15-339-237 0 0,14 357 407 0 0,-12 14 166 0 0,23 36-758 0 0,-19 71 528 0 0,-6 511 955 0 0,8-517-886 0 0,7-2 53 0 0,-7-33-83 0 0,-7-6 1130 0 0,-15-31-1753 0 0,8-3-141 0 0,-5-11-1597 0 0,1 12-2252 0 0,7 13-1234 0 0,47 39 2770 0 0</inkml:trace>
  <inkml:trace contextRef="#ctx0" brushRef="#br3" timeOffset="-84109.994">5484 2240 1580 0 0,'0'0'1468'0'0,"0"0"-287"0"0,0 0-330 0 0,0 0-153 0 0,0 0-81 0 0,4 7 5948 0 0,15 24-6160 0 0,2 30 313 0 0,14 66 128 0 0,-7-51-584 0 0,1-14-164 0 0,-1-4 78 0 0,6 3-132 0 0,6 6-31 0 0,-6 1 56 0 0,11 14 95 0 0,-22-33-15 0 0,-12-25-166 0 0,0 10 71 0 0,0 14-54 0 0,17 39 48 0 0,18 42-70 0 0,-6-19-26 0 0,-1-21 66 0 0,1-10-30 0 0,-29-54 7 0 0,12 14 10 0 0,-6-12-48 0 0,-17-26 38 0 0,0-1 9 0 0,0 0 0 0 0,0 0 0 0 0,0 0 0 0 0,0 0 0 0 0,0 0 1 0 0,0 0 3 0 0,0 0 3 0 0,0 0 5 0 0,0 0 21 0 0,0 0-21 0 0,0 0-5 0 0,0 0 1 0 0,0 0 0 0 0,0 0 7 0 0,0 0 19 0 0,0 0-16 0 0,0 0 14 0 0,0 0-9 0 0,0 0 13 0 0,0 0-15 0 0,0 0 20 0 0,0 0 4 0 0,0 0-4 0 0,0 0-18 0 0,0 0 9 0 0,0 0-84 0 0,0 0-70 0 0,0 0-40 0 0,0 0-41 0 0,0 0-43 0 0,0 0-44 0 0,-4 0-66 0 0,4 0-3875 0 0,-1 0-4585 0 0,6 0 6820 0 0</inkml:trace>
  <inkml:trace contextRef="#ctx0" brushRef="#br3" timeOffset="-81848.776">6101 3714 5016 0 0,'0'0'1705'0'0,"0"0"-630"0"0,0 0-372 0 0,0 0-57 0 0,0 0 2 0 0,0 0-136 0 0,0 0-186 0 0,0 0-161 0 0,11 5 3202 0 0,-17 81-1912 0 0,1-42-1176 0 0,-1 11-126 0 0,-11 15-30 0 0,0 29 67 0 0,-12 49-75 0 0,-9 50 282 0 0,21-97-318 0 0,-6-5-35 0 0,17-66 29 0 0,-22 46 62 0 0,-1 23-31 0 0,13-7-85 0 0,-3 5 9 0 0,4-18-23 0 0,-2-3 55 0 0,11-12-24 0 0,-16 38 8 0 0,16-62-24 0 0,1 4 38 0 0,-7 21 20 0 0,-5 4-19 0 0,12-41-67 0 0,-1 0 5 0 0,0-5 7 0 0,8-69-7082 0 0,-1 28-2575 0 0,-4 88 8674 0 0</inkml:trace>
  <inkml:trace contextRef="#ctx0" brushRef="#br3" timeOffset="-76728.146">5722 5644 732 0 0,'0'0'1568'0'0,"0"0"-304"0"0,0 0-343 0 0,0 0-241 0 0,0 0-142 0 0,0 0-67 0 0,0 0-36 0 0,0 0 6736 0 0,3 0-3760 0 0,10 5-3672 0 0,55 58 665 0 0,-21-24-391 0 0,-3-4-14 0 0,18 11-15 0 0,69 38 47 0 0,-23-21-10 0 0,-29-19-14 0 0,16 7-14 0 0,6 12 27 0 0,18 17-20 0 0,-91-57 4 0 0,46 24 98 0 0,28 20 56 0 0,-79-51-139 0 0,45 22 166 0 0,51 28-113 0 0,-5 2 198 0 0,-14-4-102 0 0,-13-3 21 0 0,14-2 67 0 0,-40-33-210 0 0,-52-20 154 0 0,-1-1-841 0 0,-1-4-5553 0 0,-7 4-473 0 0,0-3 4110 0 0,0-9-455 0 0</inkml:trace>
  <inkml:trace contextRef="#ctx0" brushRef="#br3" timeOffset="-73823.334">7532 6723 1996 0 0,'0'0'1310'0'0,"0"0"-435"0"0,0 0-291 0 0,0 0-141 0 0,0 0-126 0 0,0 0-154 0 0,0 0-113 0 0,0 2-163 0 0,-5 4 6671 0 0,5-6-6281 0 0,-39 5 273 0 0,37-5-499 0 0,146-39 2739 0 0,-54 9-2597 0 0,112-59 1057 0 0,-43 6-878 0 0,-69 29-185 0 0,24 2-210 0 0,56-19 183 0 0,-17-8 338 0 0,-52 18-196 0 0,11 8-234 0 0,-27 12-8 0 0,29-13 40 0 0,-6 3-44 0 0,-33 16 82 0 0,-10 5-187 0 0,-41 19 40 0 0,3 4-51 0 0,-26 7 64 0 0,-1 0 0 0 0,0 0 11 0 0,0 0 22 0 0,0 0-21 0 0,0 0-8 0 0,0 0 10 0 0,0 0 17 0 0,0 0-14 0 0,0 0 15 0 0,0 0-12 0 0,0 0 21 0 0,0 0-3 0 0,0 0-27 0 0,0 0 5 0 0,0 0 27 0 0,0 0-26 0 0,0 0-12 0 0,0 0-38 0 0,0 0-142 0 0,0 0-151 0 0,-18 1-4675 0 0,-2 9-5625 0 0,58-21 7252 0 0</inkml:trace>
  <inkml:trace contextRef="#ctx0" brushRef="#br3" timeOffset="-69377.79">5478 2247 236 0 0,'0'0'1521'0'0,"0"0"-226"0"0,0 0-293 0 0,0 0-238 0 0,0 0-138 0 0,0 0-100 0 0,0 0-31 0 0,-18 5 9723 0 0,15-5-10071 0 0,-150 24 1597 0 0,62-7-1100 0 0,-57-4 207 0 0,23-8-754 0 0,-83 5-24 0 0,-76 31 85 0 0,-5 7-177 0 0,104-15-14 0 0,-7 8-34 0 0,33-11 50 0 0,23 4-137 0 0,56-9 181 0 0,18-2-12 0 0,29-11 67 0 0,32-11-79 0 0,-1-1 638 0 0,-4-1-3869 0 0,3-4-5314 0 0,3 3 3597 0 0,0 10 785 0 0</inkml:trace>
  <inkml:trace contextRef="#ctx0" brushRef="#br3" timeOffset="-66599.813">3322 2637 28 0 0,'0'0'2188'0'0,"0"0"-598"0"0,0 0-634 0 0,0 0-238 0 0,0 0 99 0 0,0 0 45 0 0,0 0-138 0 0,0-3-447 0 0,-4-10 6155 0 0,-64-23-3669 0 0,-2 4-1757 0 0,-98-27 742 0 0,66 21-1576 0 0,-6-5-7 0 0,-50-21 68 0 0,91 41-242 0 0,65 22 10 0 0,-64-30 32 0 0,-1 4-1 0 0,-1 2 1 0 0,-53-11-33 0 0,-213-17-123 0 0,197 28 280 0 0,35 4-130 0 0,-100-30-47 0 0,117 31-59 0 0,46 15 25 0 0,-8-3 75 0 0,9-2-28 0 0,32 10 9 0 0,1 0 0 0 0,2 0-255 0 0,-5-1 628 0 0,-10-3-4072 0 0,44 34-5549 0 0,-25-24 2597 0 0,-28-42 5424 0 0</inkml:trace>
  <inkml:trace contextRef="#ctx0" brushRef="#br3" timeOffset="-54240.134">5705 5654 536 0 0,'0'0'1084'0'0,"0"0"-117"0"0,-3 0 1007 0 0,-11 2 8571 0 0,8-2-11020 0 0,-14 2 629 0 0,0 1 0 0 0,0 1 0 0 0,0 0 0 0 0,0 2 0 0 0,1 0 1 0 0,0 1-1 0 0,0 1 0 0 0,-15 9-154 0 0,-58 21 612 0 0,-196 51 656 0 0,191-56-1043 0 0,-128 43-5 0 0,117-41-255 0 0,-170 52 342 0 0,46-41 106 0 0,148-27-398 0 0,-48 21-182 0 0,54-2 83 0 0,-51 16 184 0 0,-43 6-85 0 0,117-45 30 0 0,20 16-1043 0 0,-9 10 940 0 0,3 35-26 0 0,3-17 84 0 0,9-10 76 0 0,-49 55-33 0 0,26-35-102 0 0,35-39 54 0 0,-17 22-33 0 0,-17 31 21 0 0,6 8-75 0 0,-12 21 100 0 0,29-53-9 0 0,16-30 1 0 0,-22 37-23 0 0,7-18 71 0 0,15-25-20 0 0,-11 18 21 0 0,-6 13-41 0 0,-32 60-66 0 0,11-28 131 0 0,-36 34-6 0 0,58-77-79 0 0,-29 41 21 0 0,34-46 10 0 0,-23 26-74 0 0,8-8 44 0 0,26-31 152 0 0,12-24-117 0 0,0-1 18 0 0,0 0 3 0 0,0 0-20 0 0,0 0 17 0 0,0 0 3 0 0,0 0-20 0 0,0 0 10 0 0,0 0-20 0 0,0 0-7 0 0,0 0-1 0 0,0 0-4 0 0,0 0-5 0 0,0 0-1 0 0,0 0 6 0 0,0 0 4 0 0,0 0-2 0 0,0 0-1 0 0,0 0 0 0 0,0 0-2 0 0,0 0-4 0 0,-1 0-3 0 0,-3 0-2 0 0,3 0 3 0 0,1 0-2 0 0,0 0-4 0 0,0 0-8 0 0,0 0-18 0 0,0 0 7 0 0,0 0-34 0 0,0 0-2 0 0,0 0-6 0 0,-6 22-67 0 0,1-8 156 0 0,-3-8-304 0 0,13-5-3339 0 0,-1-1 2641 0 0,19-5-9851 0 0,-58 10 8809 0 0</inkml:trace>
  <inkml:trace contextRef="#ctx0" brushRef="#br3" timeOffset="-45886.024">3334 2591 3572 0 0,'0'0'2389'0'0,"0"0"-894"0"0,0 0-710 0 0,-5-20 6312 0 0,4 20-6766 0 0,-34-28 741 0 0,31 28-1082 0 0,-20-13-112 0 0,8 12-114 0 0,15 1 203 0 0,-1 0 0 0 0,0-1 1 0 0,1 1-1 0 0,-1 0 0 0 0,1 0 1 0 0,-1 0-1 0 0,0 0 0 0 0,1 0 1 0 0,-1 1-1 0 0,1-1 1 0 0,-1 0-1 0 0,0 1 0 0 0,1-1 1 0 0,-1 1-1 0 0,1-1 0 0 0,0 1 1 0 0,-1 0-1 0 0,1 0 0 0 0,-1 0 1 0 0,1 0-1 0 0,0 0 0 0 0,0 0 1 0 0,-1 0-1 0 0,1 0 1 0 0,0 0-1 0 0,0 0 0 0 0,0 1 1 0 0,0-1-1 0 0,1 0 0 0 0,-1 1 1 0 0,0-1-1 0 0,0 1 0 0 0,1 0 33 0 0,-7 54-792 0 0,31-26 927 0 0,59 8-255 0 0,-44-38-38 0 0,-38 0 178 0 0,26-14 157 0 0,-20-7 895 0 0,-12-27-588 0 0,-36 2-476 0 0,-8 41-592 0 0,48 5 576 0 0,-11 3-496 0 0,-4 37-412 0 0,16-36 914 0 0,0 1 1 0 0,1-1-1 0 0,0 0 0 0 0,0 0 0 0 0,0 0 0 0 0,1 1 0 0 0,-1-1 1 0 0,1 0-1 0 0,0 0 0 0 0,0-1 0 0 0,0 1 0 0 0,1 0 0 0 0,-1-1 1 0 0,1 1-1 0 0,0-1 0 0 0,0 0 2 0 0,40 12 207 0 0,-42-15-194 0 0,16-5 452 0 0,-14 1-394 0 0,-1 1 0 0 0,0-1 0 0 0,0 0 1 0 0,0 0-1 0 0,0 0 0 0 0,-1 0 0 0 0,1 0 0 0 0,-1-1 1 0 0,0 1-1 0 0,-1 0 0 0 0,1-1 0 0 0,-1 1 0 0 0,1 0 1 0 0,-1-1-1 0 0,-1 1 0 0 0,1 0 0 0 0,0-1 0 0 0,-2-1-71 0 0,2-10 157 0 0,-40-57 137 0 0,2 52-495 0 0,37 21 166 0 0,-27 0-587 0 0,26 0 593 0 0,0 0 1 0 0,0 0-1 0 0,1 0 0 0 0,-1 0 0 0 0,0 1 0 0 0,1-1 0 0 0,-1 0 0 0 0,0 1 0 0 0,1-1 0 0 0,-1 1 0 0 0,1 0 0 0 0,-1-1 0 0 0,1 1 0 0 0,-1 0 0 0 0,1 0 0 0 0,0 0 0 0 0,-1 0 0 0 0,1 0 0 0 0,0 0 0 0 0,-1 1 0 0 0,1-1 0 0 0,0 0 1 0 0,0 0-1 0 0,0 1 0 0 0,0-1 0 0 0,1 1 0 0 0,-1-1 29 0 0,-5 7-149 0 0,5-3 136 0 0,-1-1-1 0 0,1 0 0 0 0,-1 1 1 0 0,1-1-1 0 0,1 1 0 0 0,-1-1 1 0 0,1 1-1 0 0,0-1 1 0 0,0 1-1 0 0,0 0 0 0 0,0-1 1 0 0,1 1-1 0 0,0-1 0 0 0,0 1 1 0 0,0-1-1 0 0,0 1 0 0 0,1 0 14 0 0,43 56 116 0 0,-42-59-99 0 0,0 0-1 0 0,0 1 1 0 0,1-1-1 0 0,-1 0 0 0 0,1-1 1 0 0,-1 1-1 0 0,1 0 1 0 0,0-1-1 0 0,-1 0 0 0 0,1 0 1 0 0,0 0-1 0 0,0-1 1 0 0,0 1-1 0 0,0-1 1 0 0,0 0-1 0 0,0 0 0 0 0,0 0 1 0 0,0 0-1 0 0,0-1 1 0 0,0 0-1 0 0,0 0 0 0 0,-1 0 1 0 0,1 0-1 0 0,0 0 1 0 0,0-1-1 0 0,1-1-16 0 0,29-32 297 0 0,-28-1 175 0 0,-6 36-461 0 0,1-4 14 0 0,-1 1-1 0 0,1 0 0 0 0,-1 0 0 0 0,0-1 1 0 0,0 1-1 0 0,0 0 0 0 0,-1 0 0 0 0,1 0 1 0 0,-1-1-1 0 0,1 1 0 0 0,-1 0 0 0 0,0 0 1 0 0,0 0-1 0 0,-1 0 0 0 0,1 0 0 0 0,0 0 0 0 0,-1 0 1 0 0,0 1-1 0 0,0-1 0 0 0,0 0 0 0 0,0 1 1 0 0,0 0-1 0 0,0-1 0 0 0,-1 1 0 0 0,1 0 1 0 0,-1 0-1 0 0,-2-1-24 0 0,-29-18-59 0 0,32 21 21 0 0,-1-1 1 0 0,0 0 0 0 0,1 0 0 0 0,-1 1 0 0 0,0 0 0 0 0,0-1 0 0 0,1 1 0 0 0,-1 0 0 0 0,0 1 0 0 0,0-1 0 0 0,1 0 0 0 0,-1 1 0 0 0,0-1 0 0 0,1 1 0 0 0,-1 0 0 0 0,1 0 0 0 0,-1 0 0 0 0,1 0 0 0 0,-1 0-1 0 0,1 1 1 0 0,0-1 0 0 0,-1 1 0 0 0,1 0 0 0 0,0-1 0 0 0,0 1 0 0 0,0 0 0 0 0,0 0 0 0 0,1 0 0 0 0,-1 1 0 0 0,0-1 0 0 0,1 0 0 0 0,0 1 0 0 0,-1-1 0 0 0,1 0 0 0 0,0 1 0 0 0,0 0 0 0 0,1-1 0 0 0,-1 1 0 0 0,0 0-1 0 0,1-1 1 0 0,-1 1 0 0 0,1 0 37 0 0,-3 19-37 0 0,6 28-142 0 0,0-46 198 0 0,0-1-1 0 0,0 1 1 0 0,0-1 0 0 0,1 0 0 0 0,-1 0 0 0 0,1 0 0 0 0,0 0-1 0 0,0-1 1 0 0,0 1 0 0 0,0-1 0 0 0,0 0 0 0 0,0-1 0 0 0,1 1-1 0 0,-1-1 1 0 0,1 1 0 0 0,-1-1 0 0 0,1-1 0 0 0,-1 1 0 0 0,1-1 0 0 0,-1 1-1 0 0,1-1 1 0 0,0-1 0 0 0,3 1-19 0 0,-5-1 37 0 0,-1 0 1 0 0,0-1-1 0 0,1 1 0 0 0,-1 0 1 0 0,0-1-1 0 0,0 1 1 0 0,1-1-1 0 0,-1 0 0 0 0,0 1 1 0 0,-1-1-1 0 0,1 0 0 0 0,0 0 1 0 0,-1 0-1 0 0,1-1 0 0 0,-1 1 1 0 0,1 0-1 0 0,-1-1 1 0 0,0 1-1 0 0,0 0 0 0 0,0-1 1 0 0,0 0-1 0 0,-1 1 0 0 0,1-1 1 0 0,-1 1-1 0 0,1-1 0 0 0,-1 0 1 0 0,0 1-1 0 0,0-2-37 0 0,-6-42 365 0 0,-51 10-747 0 0,40 36 226 0 0,15-1 122 0 0,0 0 0 0 0,0 1 1 0 0,0-1-1 0 0,0 1 0 0 0,0-1 1 0 0,0 1-1 0 0,0 0 0 0 0,0 0 1 0 0,0-1-1 0 0,0 2 0 0 0,0-1 1 0 0,0 0-1 0 0,0 0 0 0 0,0 1 1 0 0,0-1-1 0 0,0 1 1 0 0,0-1-1 0 0,0 1 0 0 0,0 0 1 0 0,0 0-1 0 0,0 0 0 0 0,0 0 1 0 0,1 0-1 0 0,-1 0 0 0 0,0 1 1 0 0,1-1-1 0 0,-1 1 0 0 0,1-1 1 0 0,0 1-1 0 0,-1-1 0 0 0,1 1 1 0 0,0 0-1 0 0,0-1 0 0 0,0 1 1 0 0,0 0-1 0 0,0 0 1 0 0,0 0-1 0 0,1 0 0 0 0,-1 0 1 0 0,1 0-1 0 0,-1 0 0 0 0,1 0 1 0 0,0 0-1 0 0,0 0 34 0 0,-1 11-51 0 0,1-11 48 0 0,-1-1-1 0 0,1 0 0 0 0,-1 1 1 0 0,1-1-1 0 0,0 0 0 0 0,0 1 1 0 0,0-1-1 0 0,-1 1 0 0 0,1-1 1 0 0,1 1-1 0 0,-1-1 0 0 0,0 0 1 0 0,0 1-1 0 0,0-1 0 0 0,1 1 0 0 0,-1-1 1 0 0,1 0-1 0 0,-1 1 0 0 0,1-1 1 0 0,-1 0-1 0 0,1 0 0 0 0,0 1 1 0 0,0-1-1 0 0,-1 0 0 0 0,1 0 1 0 0,0 0-1 0 0,0 0 0 0 0,0 0 1 0 0,0 0-1 0 0,1 0 0 0 0,-1 0 1 0 0,0-1-1 0 0,0 1 0 0 0,0 0 1 0 0,1-1-1 0 0,-1 1 0 0 0,0-1 0 0 0,1 1 1 0 0,-1-1-1 0 0,0 1 0 0 0,1-1 1 0 0,-1 0-1 0 0,1 0 0 0 0,-1 0 1 0 0,0 0-1 0 0,1 0 0 0 0,-1 0 1 0 0,1 0 3 0 0,0 0 36 0 0,0 0 0 0 0,-1-1 0 0 0,1 1 0 0 0,-1 0 0 0 0,1 0 0 0 0,-1-1 0 0 0,1 1 0 0 0,-1-1 0 0 0,1 0 0 0 0,-1 1 0 0 0,0-1 0 0 0,1 0 0 0 0,-1 0 0 0 0,0 0 0 0 0,1 0 0 0 0,-1 0 0 0 0,0 0 0 0 0,0 0 0 0 0,0 0 0 0 0,0 0 0 0 0,0 0 0 0 0,0-1 0 0 0,0 1 0 0 0,-1 0 0 0 0,1-1 0 0 0,0 1 0 0 0,-1-1 0 0 0,1 1 0 0 0,-1-1 0 0 0,1 1 0 0 0,-1-1 0 0 0,0 1 0 0 0,0-1 0 0 0,0 1 0 0 0,1-1 0 0 0,-2 1 0 0 0,1-1 0 0 0,0 0 0 0 0,0 1 0 0 0,0-1 0 0 0,-1 1 0 0 0,1-1 0 0 0,-1 1 0 0 0,1-1-36 0 0,-1-6 46 0 0,-26 0-3387 0 0,10 19-5587 0 0,61-7 5346 0 0</inkml:trace>
  <inkml:trace contextRef="#ctx0" brushRef="#br3" timeOffset="-42084.104">5490 2161 888 0 0,'0'0'1889'0'0,"0"0"-535"0"0,0 0-344 0 0,0 0-34 0 0,0 0 4 0 0,0 0-114 0 0,0 0-192 0 0,0 0-137 0 0,0 0-55 0 0,0 0-18 0 0,-2-3 3842 0 0,-1-2-3951 0 0,-9 2 73 0 0,7 3-421 0 0,3 0-32 0 0,0 0 1 0 0,0 0-1 0 0,0 0 1 0 0,0 0-1 0 0,0 1 0 0 0,0-1 1 0 0,0 1-1 0 0,0-1 1 0 0,0 1-1 0 0,0 0 0 0 0,1 0 1 0 0,-1 0-1 0 0,0 0 1 0 0,0 0-1 0 0,1 0 0 0 0,-1 0 1 0 0,1 0-1 0 0,-1 1 0 0 0,1-1 1 0 0,-1 1-1 0 0,1-1 1 0 0,0 1-1 0 0,0-1 0 0 0,0 1 1 0 0,0 0-1 0 0,0 0 1 0 0,0-1-1 0 0,0 1 0 0 0,0 0 1 0 0,1 0-1 0 0,-1 0 1 0 0,1 0-1 0 0,-1 0 0 0 0,1 0 1 0 0,0 0-1 0 0,0 0 1 0 0,0 0-1 0 0,0 0 0 0 0,0 0 1 0 0,0 0-1 0 0,1 0 0 0 0,-1 0 1 0 0,1 0-1 0 0,0 1 25 0 0,-1 0 0 0 0,1 1-1 0 0,0-1 1 0 0,0 1 0 0 0,0-1-1 0 0,1 0 1 0 0,-1 1-1 0 0,1-1 1 0 0,0 0-1 0 0,0 0 1 0 0,0 0-1 0 0,0 0 1 0 0,0 0 0 0 0,1-1-1 0 0,-1 1 1 0 0,1-1-1 0 0,-1 1 1 0 0,1-1-1 0 0,0 0 1 0 0,0 0-1 0 0,0 0 1 0 0,1-1 0 0 0,-1 1-1 0 0,0-1 1 0 0,1 1 0 0 0,88 36 32 0 0,-69-37-88 0 0,-20 0 59 0 0,1-1 1 0 0,0 1-1 0 0,0-1 0 0 0,0 0 0 0 0,0 0 1 0 0,0 0-1 0 0,0-1 0 0 0,-1 1 0 0 0,1-1 1 0 0,0 0-1 0 0,0 0 0 0 0,-1 0 0 0 0,1-1 0 0 0,0 1 1 0 0,-1-1-1 0 0,1 0 0 0 0,-1 0 0 0 0,3-2-3 0 0,35-32 392 0 0,-40 33-365 0 0,0 2-5 0 0,0 0 1 0 0,0 0 0 0 0,0 0 0 0 0,0-1 0 0 0,-1 1 0 0 0,1 0 0 0 0,0-1 0 0 0,-1 1-1 0 0,1 0 1 0 0,-1-1 0 0 0,1 1 0 0 0,-1 0 0 0 0,0-1 0 0 0,0 1 0 0 0,1-1 0 0 0,-1 1-1 0 0,0-1 1 0 0,0 1 0 0 0,-1-1 0 0 0,1 1 0 0 0,0 0 0 0 0,0-1 0 0 0,-1 1 0 0 0,1-1-1 0 0,-1 1 1 0 0,1 0 0 0 0,-1-1 0 0 0,1 1 0 0 0,-1 0 0 0 0,0 0 0 0 0,0-1-23 0 0,-56-31 96 0 0,-66 2-10 0 0,60 29 89 0 0,60 5-206 0 0,1-1-1 0 0,-1 1 1 0 0,1-1 0 0 0,0 1 0 0 0,0 0-1 0 0,0-1 1 0 0,0 1 0 0 0,0 0-1 0 0,1 0 1 0 0,-1 1 0 0 0,1-1-1 0 0,0 0 1 0 0,0 0 0 0 0,0 1 0 0 0,0-1-1 0 0,0 1 1 0 0,1-1 0 0 0,0 0-1 0 0,0 1 1 0 0,0 0 31 0 0,-4 15-47 0 0,3 45-141 0 0,2-60 193 0 0,1 0-1 0 0,0 1 1 0 0,0-1-1 0 0,0 0 0 0 0,1 0 1 0 0,-1 0-1 0 0,1-1 1 0 0,0 1-1 0 0,0-1 0 0 0,0 1 1 0 0,0-1-1 0 0,1 0 1 0 0,-1 0-1 0 0,1 0 1 0 0,0-1-1 0 0,0 1 0 0 0,0-1 1 0 0,0 0-1 0 0,0 0 1 0 0,0 0-1 0 0,1-1 0 0 0,-1 0 1 0 0,1 0-1 0 0,-1 0 1 0 0,1 0-1 0 0,3 0-4 0 0,-3 0 1 0 0,1 0-1 0 0,-1-1 1 0 0,0 0-1 0 0,0 1 1 0 0,1-2-1 0 0,-1 1 1 0 0,0-1-1 0 0,0 1 1 0 0,1-2-1 0 0,-1 1 1 0 0,0 0-1 0 0,0-1 1 0 0,0 0-1 0 0,-1 0 1 0 0,1-1 0 0 0,0 1-1 0 0,-1-1 1 0 0,1 0-1 0 0,-1 0 1 0 0,0 0-1 0 0,0-1 1 0 0,0 0-1 0 0,-1 0 1 0 0,1 0-1 0 0,-1 0 1 0 0,0 0-1 0 0,0 0 1 0 0,0-1-1 0 0,-1 0 1 0 0,1-1-1 0 0,4-93 727 0 0,-10 95-675 0 0,1-1-1 0 0,-1 1 1 0 0,0 0-1 0 0,0 0 1 0 0,0 0-1 0 0,-1 0 0 0 0,0 0 1 0 0,1 1-1 0 0,-1 0 1 0 0,0-1-1 0 0,-1 2 1 0 0,1-1-1 0 0,0 0 0 0 0,-3 0-51 0 0,0-2 61 0 0,2 2-56 0 0,-1 1 0 0 0,1-1 0 0 0,-1 1 0 0 0,0 0 0 0 0,0 0 1 0 0,0 1-1 0 0,0 0 0 0 0,0 0 0 0 0,0 0 0 0 0,-1 1 0 0 0,1-1 1 0 0,0 2-1 0 0,0-1 0 0 0,-1 1 0 0 0,1 0 0 0 0,-5 1-5 0 0,6 0-12 0 0,1 1 0 0 0,0-1-1 0 0,0 1 1 0 0,0 0 0 0 0,0 0 0 0 0,0 0-1 0 0,1 0 1 0 0,0 1 0 0 0,-1-1 0 0 0,1 1-1 0 0,0 0 1 0 0,1 0 0 0 0,-1 0 0 0 0,1 1-1 0 0,-1-1 1 0 0,0 3 12 0 0,-13 33-211 0 0,11 14-197 0 0,6-53 381 0 0,1 1 1 0 0,0 0-1 0 0,0-1 0 0 0,0 1 1 0 0,0-1-1 0 0,0 1 1 0 0,1-1-1 0 0,-1 0 1 0 0,0 0-1 0 0,1 0 0 0 0,-1 0 1 0 0,1-1-1 0 0,-1 1 1 0 0,0-1-1 0 0,1 1 1 0 0,-1-1-1 0 0,1 0 0 0 0,0 0 1 0 0,-1 0-1 0 0,1 0 1 0 0,-1 0-1 0 0,1-1 1 0 0,-1 1-1 0 0,1-1 0 0 0,-1 0 27 0 0,7 1-22 0 0,-3 0 28 0 0,0-1-1 0 0,0 0 1 0 0,-1 0-1 0 0,1 0 1 0 0,-1-1-1 0 0,1 1 1 0 0,-1-1-1 0 0,0-1 1 0 0,1 1-1 0 0,-1-1 1 0 0,0 0 0 0 0,-1 0-1 0 0,1-1 1 0 0,-1 1-1 0 0,1-1 1 0 0,-1 0-6 0 0,-9-37 1435 0 0,-51 0-1205 0 0,-11 31-271 0 0,65 12 13 0 0,1-1 1 0 0,-1 0-1 0 0,1 1 0 0 0,-1-1 1 0 0,1 1-1 0 0,-1-1 1 0 0,1 1-1 0 0,0 0 0 0 0,0 0 1 0 0,0-1-1 0 0,0 1 1 0 0,0 0-1 0 0,0 0 0 0 0,1 0 1 0 0,-1 0-1 0 0,1 0 1 0 0,-1 0-1 0 0,1 0 0 0 0,0 0 1 0 0,0 0-1 0 0,0 0 1 0 0,0 1-1 0 0,0-1 0 0 0,0 0 1 0 0,0 0-1 0 0,1 0 1 0 0,-1 0-1 0 0,1 0 28 0 0,-1 3-45 0 0,-1-2 28 0 0,1-1 1 0 0,-1 0-1 0 0,1 1 1 0 0,-1-1-1 0 0,1 1 1 0 0,0-1-1 0 0,0 1 1 0 0,0-1-1 0 0,0 1 0 0 0,1-1 1 0 0,-1 0-1 0 0,1 1 1 0 0,-1-1-1 0 0,1 1 1 0 0,0-1-1 0 0,0 0 1 0 0,0 0-1 0 0,0 0 1 0 0,0 1-1 0 0,1-1 1 0 0,-1 0-1 0 0,0 0 1 0 0,1 0-1 0 0,0-1 0 0 0,-1 1 1 0 0,1 0-1 0 0,0-1 1 0 0,0 1-1 0 0,0-1 1 0 0,0 1-1 0 0,0-1 1 0 0,0 0-1 0 0,1 0 1 0 0,-1 0-1 0 0,0 0 1 0 0,1-1-1 0 0,-1 1 1 0 0,0 0-1 0 0,2-1 17 0 0,1 1-9 0 0,1 0 1 0 0,-1 0-1 0 0,0 0 0 0 0,1-1 0 0 0,-1 0 0 0 0,1 0 1 0 0,-1 0-1 0 0,0-1 0 0 0,1 0 0 0 0,-1 0 1 0 0,0 0-1 0 0,0-1 0 0 0,0 0 0 0 0,0 1 1 0 0,0-2-1 0 0,0 1 0 0 0,0-1 0 0 0,-1 0 1 0 0,1 0-1 0 0,-1 0 0 0 0,1-1 9 0 0,-3 2 35 0 0,1 0 32 0 0,-1-1-1 0 0,0 1 1 0 0,1-1 0 0 0,-1 1 0 0 0,-1-1 0 0 0,1 1 0 0 0,0-1 0 0 0,-1 0 0 0 0,1 0 0 0 0,-1 0-1 0 0,0 0 1 0 0,0 0 0 0 0,0 0 0 0 0,0-1 0 0 0,0 1 0 0 0,-1 0 0 0 0,0 0 0 0 0,1 0 0 0 0,-1-1-68 0 0,-30-7 303 0 0,25 9-322 0 0,0 1 1 0 0,-1-1-1 0 0,0 1 1 0 0,1 0-1 0 0,-1 1 1 0 0,1-1-1 0 0,-1 1 1 0 0,0 0-1 0 0,0 0 1 0 0,1 1-1 0 0,-1 0 1 0 0,1 0-1 0 0,-1 0 1 0 0,0 1-1 0 0,1 0 0 0 0,0 0 1 0 0,0 0-1 0 0,-1 1 1 0 0,1-1-1 0 0,1 1 1 0 0,-4 2 19 0 0,7 39-740 0 0,45-21 727 0 0,-40-23 41 0 0,0 0 0 0 0,0 0 0 0 0,0 0 0 0 0,0-1 0 0 0,0 1 0 0 0,0-1 0 0 0,0 0 0 0 0,-1 0 0 0 0,1 0 0 0 0,0-1 0 0 0,-1 1 0 0 0,1-1 0 0 0,-1 0 0 0 0,1 0 0 0 0,-1 0 0 0 0,0 0 0 0 0,0-1 0 0 0,0 1-1 0 0,0-1 1 0 0,0 0 0 0 0,0 0 0 0 0,1-2-28 0 0,10-9 143 0 0,-7-29 625 0 0,-51 25-518 0 0,39 18-282 0 0,1 0 1 0 0,-1 0-1 0 0,0 0 0 0 0,1 0 0 0 0,-1 1 1 0 0,1-1-1 0 0,-1 1 0 0 0,1 0 0 0 0,-1 1 0 0 0,1-1 1 0 0,0 1-1 0 0,0 0 0 0 0,0 0 0 0 0,0 0 1 0 0,0 1-1 0 0,-4 2 32 0 0,7-4-3 0 0,-2 1-37 0 0,1 1 0 0 0,0 0 0 0 0,1 0 0 0 0,-1-1 0 0 0,0 1-1 0 0,1 0 1 0 0,0 0 0 0 0,0 0 0 0 0,0 1 0 0 0,0-1 0 0 0,0 0 0 0 0,0 0 0 0 0,1 1 0 0 0,0-1 0 0 0,-1 0 0 0 0,1 0 0 0 0,0 1 0 0 0,1-1 0 0 0,0 3 40 0 0,-1-1-38 0 0,2-3 23 0 0,0 0 0 0 0,0 0 0 0 0,1 0 0 0 0,-1 0 0 0 0,1 0 0 0 0,-1-1 0 0 0,1 1 0 0 0,0-1 0 0 0,-1 1 0 0 0,1-1 0 0 0,0 0 0 0 0,0 0 0 0 0,0-1 0 0 0,0 1 0 0 0,0 0 0 0 0,0-1 0 0 0,0 0 0 0 0,0 0 0 0 0,0 0 0 0 0,0 0 0 0 0,3 0 15 0 0,-2 0 14 0 0,1 0 0 0 0,0-1 0 0 0,0 1 0 0 0,-1-1 0 0 0,1 1 0 0 0,0-2 0 0 0,-1 1 1 0 0,1 0-1 0 0,-1-1 0 0 0,0 0 0 0 0,1 0 0 0 0,-1 0 0 0 0,0 0 0 0 0,0-1 0 0 0,0 0 0 0 0,-1 0 0 0 0,1 0 0 0 0,-1 0 1 0 0,1 0-1 0 0,-1-1 0 0 0,0 1 0 0 0,2-4-14 0 0,11-35 1057 0 0,-57 28-578 0 0,37 13-512 0 0,0 0 0 0 0,-1 0 0 0 0,1 1-1 0 0,-1-1 1 0 0,1 1 0 0 0,-1 0 0 0 0,1 1 0 0 0,-1-1 0 0 0,1 1 0 0 0,0 0 0 0 0,-1 0 0 0 0,1 0-1 0 0,0 0 1 0 0,0 1 0 0 0,0 0 0 0 0,0 0 0 0 0,0 0 0 0 0,0 0 0 0 0,0 1 0 0 0,0-1 0 0 0,-1 3 33 0 0,-7 33-963 0 0,51-30-339 0 0,-36-9 1367 0 0,-1 1-1 0 0,0-1 1 0 0,0 0 0 0 0,0 0-1 0 0,0 1 1 0 0,-1-1-1 0 0,1 0 1 0 0,0-1-1 0 0,0 1 1 0 0,0 0-1 0 0,-1 0 1 0 0,1-1 0 0 0,-1 1-1 0 0,1-1 1 0 0,-1 1-1 0 0,0-1 1 0 0,1 0-1 0 0,-1 0 1 0 0,0 1-1 0 0,0-1 1 0 0,0 0 0 0 0,0 0-1 0 0,-1 0 1 0 0,1 0-1 0 0,0 0 1 0 0,-1 0-1 0 0,0 0 1 0 0,1 0 0 0 0,-1-2-65 0 0,-24 0-1235 0 0,8 4-9049 0 0,56 4 5383 0 0</inkml:trace>
  <inkml:trace contextRef="#ctx0" brushRef="#br3" timeOffset="-33589.718">6146 3589 116 0 0,'0'0'1331'0'0,"0"0"-72"0"0,0 0-133 0 0,0 0-155 0 0,0 0-129 0 0,-11-3 8222 0 0,-7-14-8886 0 0,-3 12-606 0 0,20 5 337 0 0,-15 7-923 0 0,9 31 794 0 0,7 56 316 0 0,22-68-57 0 0,-2-25 506 0 0,35-10-505 0 0,0-49 339 0 0,-54 56-344 0 0,-1 0 1 0 0,1 1 0 0 0,-1-1-1 0 0,0 0 1 0 0,0 0-1 0 0,1 0 1 0 0,-1 0 0 0 0,-1 0-1 0 0,1 0 1 0 0,0 0 0 0 0,0 0-1 0 0,-1 0 1 0 0,1 0 0 0 0,-1 0-1 0 0,0 0 1 0 0,1 1 0 0 0,-1-1-1 0 0,0 0 1 0 0,0 0-1 0 0,0 1 1 0 0,0-1 0 0 0,0 1-1 0 0,-1-1 1 0 0,0 0-36 0 0,-53-32-17 0 0,53 33-24 0 0,-1 0-1 0 0,1 1 0 0 0,0-1 0 0 0,-1 0 1 0 0,1 1-1 0 0,-1-1 0 0 0,1 1 0 0 0,-1 0 1 0 0,0 0-1 0 0,1 0 0 0 0,-1 0 0 0 0,1 0 0 0 0,-1 0 1 0 0,1 1-1 0 0,-1-1 0 0 0,1 1 0 0 0,-1 0 1 0 0,1 0-1 0 0,-1 0 0 0 0,1 0 0 0 0,0 0 1 0 0,-1 1 41 0 0,-20 59-350 0 0,23-8 199 0 0,2-51 177 0 0,1 1-1 0 0,-1-1 1 0 0,1 0 0 0 0,-1-1 0 0 0,1 1-1 0 0,0 0 1 0 0,-1-1 0 0 0,1 1 0 0 0,0-1-1 0 0,0 0 1 0 0,0 0 0 0 0,0 0-1 0 0,0 0 1 0 0,1-1 0 0 0,-1 1 0 0 0,0-1-1 0 0,0 0 1 0 0,0 0 0 0 0,1 0 0 0 0,-1 0-26 0 0,0 0 25 0 0,0 0 0 0 0,0-1 0 0 0,1 1 0 0 0,-2-1 0 0 0,1 0 0 0 0,0 0 0 0 0,0 0 0 0 0,0 0 0 0 0,0 0 0 0 0,0-1 0 0 0,-1 1 0 0 0,1-1 0 0 0,-1 0 0 0 0,1 0 0 0 0,-1 0 1 0 0,0 0-1 0 0,0 0 0 0 0,1 0 0 0 0,-2-1 0 0 0,1 1 0 0 0,0-1 0 0 0,0 1 0 0 0,-1-1 0 0 0,1 0 0 0 0,-1 1 0 0 0,0-1 0 0 0,0 0 0 0 0,0 0 0 0 0,0 0 0 0 0,-1 0 0 0 0,1 0 0 0 0,-1 0 1 0 0,1 0-1 0 0,-1 0 0 0 0,0 0 0 0 0,-1 0 0 0 0,1-1 0 0 0,0 1 0 0 0,-1 0 0 0 0,1 0 0 0 0,-1 0 0 0 0,0 1 0 0 0,0-2-25 0 0,-29-24 309 0 0,-41 13-715 0 0,70 15 333 0 0,-11 28-760 0 0,17 3 635 0 0,13-24 284 0 0,15-29 648 0 0,-39-4 196 0 0,-5 25-971 0 0,10 1-6 0 0,0-1 1 0 0,0 1-1 0 0,0 0 1 0 0,-1 0-1 0 0,1 0 1 0 0,0-1-1 0 0,0 1 1 0 0,0 0-1 0 0,0 1 1 0 0,0-1-1 0 0,0 0 1 0 0,-1 0-1 0 0,1 0 1 0 0,0 1-1 0 0,0-1 1 0 0,0 1-1 0 0,0-1 1 0 0,0 0 0 0 0,0 1-1 0 0,0 0 1 0 0,0-1-1 0 0,0 1 1 0 0,0 0-1 0 0,1-1 1 0 0,-1 1-1 0 0,0 0 1 0 0,0 0-1 0 0,1 0 1 0 0,-1 0-1 0 0,0 0 1 0 0,1 0-1 0 0,-1 0 1 0 0,1 0-1 0 0,-1 0 1 0 0,1 0-1 0 0,0 0 1 0 0,-1 1 46 0 0,-9 69-472 0 0,11-69 475 0 0,0 0 0 0 0,0 0 0 0 0,1-1 0 0 0,-1 1 0 0 0,0 0-1 0 0,1-1 1 0 0,0 1 0 0 0,-1-1 0 0 0,1 1 0 0 0,0-1 0 0 0,0 0 0 0 0,0 1 0 0 0,0-1 0 0 0,0 0 0 0 0,0-1 0 0 0,0 1 0 0 0,0 0 0 0 0,0 0 0 0 0,0-1 0 0 0,1 1-1 0 0,-1-1 1 0 0,0 0 0 0 0,0 0 0 0 0,0 0 0 0 0,1 0 0 0 0,-1 0 0 0 0,0 0 0 0 0,0-1 0 0 0,1 1 0 0 0,-1-1 0 0 0,0 1 0 0 0,0-1 0 0 0,0 0 0 0 0,0 0-1 0 0,0 0 1 0 0,0 0 0 0 0,0 0 0 0 0,0 0-3 0 0,1-2 52 0 0,-1 0 0 0 0,1 1-1 0 0,-1-1 1 0 0,0 0 0 0 0,0-1-1 0 0,0 1 1 0 0,0 0 0 0 0,0 0 0 0 0,-1-1-1 0 0,0 1 1 0 0,1-1 0 0 0,-1 1-1 0 0,-1-1 1 0 0,1 0 0 0 0,0 1 0 0 0,-1-1-1 0 0,0 0 1 0 0,0 1 0 0 0,0-1-1 0 0,0-3-51 0 0,-29-21 143 0 0,20 24-41 0 0,7 2-126 0 0,1 0-1 0 0,-1 1 1 0 0,0-1 0 0 0,0 1-1 0 0,0 0 1 0 0,0 0 0 0 0,0-1-1 0 0,-1 1 1 0 0,1 1-1 0 0,0-1 1 0 0,0 0 0 0 0,-1 0-1 0 0,1 1 1 0 0,0 0-1 0 0,-1-1 1 0 0,1 1 0 0 0,-1 0-1 0 0,1 0 1 0 0,0 0 0 0 0,-1 0-1 0 0,1 1 1 0 0,-1-1-1 0 0,1 1 1 0 0,0-1 0 0 0,0 1-1 0 0,-1 0 1 0 0,1 0-1 0 0,0 0 1 0 0,0 0 0 0 0,0 0-1 0 0,0 0 1 0 0,0 1-1 0 0,0-1 1 0 0,0 1 0 0 0,0 0-1 0 0,1-1 1 0 0,-2 2 24 0 0,-2 89-346 0 0,7-89 376 0 0,0-1 0 0 0,0 1-1 0 0,1-1 1 0 0,-1 0 0 0 0,0 0 0 0 0,1 0 0 0 0,0 0 0 0 0,-1 0-1 0 0,1-1 1 0 0,0 1 0 0 0,0-1 0 0 0,0 0 0 0 0,0 0 0 0 0,0 0-1 0 0,0 0 1 0 0,0 0 0 0 0,0-1 0 0 0,0 1 0 0 0,0-1 0 0 0,1 0-1 0 0,-1 0 1 0 0,0 0 0 0 0,0 0 0 0 0,0-1 0 0 0,1 1 0 0 0,-1-1-1 0 0,0 0 1 0 0,2 0-30 0 0,-1-1 35 0 0,1 0-1 0 0,-1 0 0 0 0,1 0 1 0 0,-1-1-1 0 0,0 1 0 0 0,0-1 1 0 0,0 0-1 0 0,-1 0 0 0 0,1 0 1 0 0,-1-1-1 0 0,1 1 0 0 0,-1-1 1 0 0,0 0-1 0 0,-1 0 0 0 0,1 0 1 0 0,-1 0-1 0 0,1 0 0 0 0,0-3-34 0 0,-2 4 13 0 0,0 0-1 0 0,-1 1 0 0 0,1-1 0 0 0,-1 0 0 0 0,0 0 0 0 0,0 0 0 0 0,1 1 1 0 0,-2-1-1 0 0,1 0 0 0 0,0 0 0 0 0,-1 0 0 0 0,1 1 0 0 0,-1-1 1 0 0,0 0-1 0 0,0 1 0 0 0,0-1 0 0 0,0 0 0 0 0,0 1 0 0 0,-1-1 0 0 0,1 1 1 0 0,-1 0-1 0 0,1-1-12 0 0,-28-17 60 0 0,16 19-310 0 0,12 1 225 0 0,0-1 0 0 0,-1 1 0 0 0,1-1 0 0 0,-1 1 0 0 0,1-1 1 0 0,-1 1-1 0 0,1 0 0 0 0,-1 0 0 0 0,1 0 0 0 0,-1 0 0 0 0,1 0 0 0 0,-1 0 0 0 0,1 0 0 0 0,-1 1 0 0 0,1-1 0 0 0,-1 0 0 0 0,1 1 0 0 0,0-1 0 0 0,-1 1 0 0 0,1 0 0 0 0,-1-1 0 0 0,1 1 0 0 0,0 0 1 0 0,0 0-1 0 0,-1 0 0 0 0,1 0 0 0 0,0 0 0 0 0,0 0 0 0 0,0 0 0 0 0,0 0 0 0 0,0 0 0 0 0,0 1 0 0 0,1-1 0 0 0,-1 0 0 0 0,0 0 0 0 0,1 1 0 0 0,-1-1 0 0 0,1 1 0 0 0,-1-1 0 0 0,1 1 1 0 0,-1-1-1 0 0,1 1 0 0 0,0 0 25 0 0,0 46-259 0 0,3-45 261 0 0,45 17 495 0 0,-45-20-468 0 0,0 0-1 0 0,0 0 1 0 0,-1 0-1 0 0,1-1 1 0 0,0 1-1 0 0,0-1 0 0 0,0 0 1 0 0,-1 1-1 0 0,1-2 1 0 0,0 1-1 0 0,-1 0 1 0 0,1 0-1 0 0,-1-1 0 0 0,1 1 1 0 0,-1-1-1 0 0,0 0 1 0 0,1 0-1 0 0,-1 0 1 0 0,0 0-1 0 0,0 0 1 0 0,-1 0-1 0 0,1 0 0 0 0,0-1 1 0 0,-1 1-1 0 0,1-1 1 0 0,-1 1-1 0 0,0-1 1 0 0,0 0-1 0 0,0 1 1 0 0,0-1-1 0 0,0 0 0 0 0,-1 0 1 0 0,1 1-1 0 0,-1-1 1 0 0,1 0-1 0 0,-1 0 1 0 0,0 0-1 0 0,-1 0 1 0 0,1 0-1 0 0,0 0 0 0 0,-1-1-28 0 0,-1 2-29 0 0,1 0 0 0 0,-1 0-1 0 0,1 0 1 0 0,-1 0 0 0 0,0 0-1 0 0,0 1 1 0 0,1-1-1 0 0,-1 1 1 0 0,0 0 0 0 0,-1-1-1 0 0,1 1 1 0 0,0 0 0 0 0,0 0-1 0 0,0 0 1 0 0,-1 0-1 0 0,1 1 1 0 0,0-1 0 0 0,-1 1-1 0 0,1-1 1 0 0,-1 1 0 0 0,1 0-1 0 0,-1 0 1 0 0,1 0-1 0 0,0 0 1 0 0,-1 0 0 0 0,1 1-1 0 0,-1-1 1 0 0,1 1 0 0 0,0 0-1 0 0,-1-1 1 0 0,1 1-1 0 0,0 0 1 0 0,0 0 0 0 0,-1 1-1 0 0,0 0 30 0 0,0 1-33 0 0,0 1 0 0 0,1 0 0 0 0,0-1 0 0 0,-1 1 0 0 0,1 0-1 0 0,1 0 1 0 0,-1 0 0 0 0,1 0 0 0 0,-1 0 0 0 0,1 1 0 0 0,1-1 0 0 0,-1 0-1 0 0,0 1 1 0 0,1-1 0 0 0,0 0 0 0 0,0 1 0 0 0,0-1 0 0 0,1 2 33 0 0,-1-5 18 0 0,1 0 1 0 0,0 0 0 0 0,-1 1-1 0 0,1-1 1 0 0,0 0 0 0 0,0 0-1 0 0,-1 0 1 0 0,1 0 0 0 0,0 0-1 0 0,0 0 1 0 0,0 0 0 0 0,0-1-1 0 0,0 1 1 0 0,1 0 0 0 0,-1-1-1 0 0,0 1 1 0 0,0 0 0 0 0,0-1-1 0 0,1 1 1 0 0,-1-1 0 0 0,0 0-1 0 0,0 1 1 0 0,1-1 0 0 0,-1 0-1 0 0,0 0 1 0 0,1 0 0 0 0,-1 0-1 0 0,0 0 1 0 0,1 0 0 0 0,-1 0-1 0 0,0 0 1 0 0,1-1 0 0 0,-1 1-1 0 0,0-1 1 0 0,0 1 0 0 0,1 0-1 0 0,-1-1 1 0 0,0 0 0 0 0,0 1-1 0 0,0-1 1 0 0,0 0 0 0 0,0 0-1 0 0,0 0 1 0 0,0 1 0 0 0,0-1-1 0 0,1-1-18 0 0,3-37 848 0 0,-16 37-823 0 0,10 1-62 0 0,0 1-1 0 0,0-1 1 0 0,0 1 0 0 0,0-1-1 0 0,0 1 1 0 0,0-1 0 0 0,0 1 0 0 0,0 0-1 0 0,0 0 1 0 0,0-1 0 0 0,0 1-1 0 0,-1 0 1 0 0,1 0 0 0 0,0 0-1 0 0,0 0 1 0 0,0 0 0 0 0,0 1-1 0 0,0-1 1 0 0,0 0 0 0 0,0 0-1 0 0,-1 1 1 0 0,1-1 0 0 0,0 1-1 0 0,0-1 1 0 0,0 1 0 0 0,0-1-1 0 0,0 1 1 0 0,1 0 0 0 0,-1-1-1 0 0,0 1 1 0 0,0 0 0 0 0,0 0-1 0 0,1 0 1 0 0,-1-1 0 0 0,0 1-1 0 0,1 0 1 0 0,-1 0 0 0 0,0 0 0 0 0,1 0-1 0 0,-1 0 1 0 0,1 0 0 0 0,0 0-1 0 0,-1 0 1 0 0,1 1 0 0 0,0-1-1 0 0,0 0 1 0 0,0 0 0 0 0,0 0 37 0 0,0 0 18 0 0,6 1 133 0 0,-2-2-149 0 0,20-8 614 0 0,-19-17 402 0 0,-5 23-1041 0 0,0 1 0 0 0,-1-1 0 0 0,1 1 0 0 0,-1-1 0 0 0,0 1 0 0 0,1-1-1 0 0,-1 1 1 0 0,0-1 0 0 0,0 1 0 0 0,0 0 0 0 0,0 0 0 0 0,0-1 0 0 0,0 1 0 0 0,0 0 0 0 0,0 0 0 0 0,0 0 0 0 0,-1 0-1 0 0,1 0 1 0 0,0 0 0 0 0,-1 0 0 0 0,1 1 0 0 0,-1-1 0 0 0,1 0 0 0 0,-1 1 0 0 0,1-1 0 0 0,-1 1 0 0 0,1 0 0 0 0,-1-1 0 0 0,0 1-1 0 0,1 0 1 0 0,-1 0 0 0 0,1 0 0 0 0,-1 0 0 0 0,0 0 0 0 0,1 0 0 0 0,-1 1 0 0 0,1-1 0 0 0,-1 1 0 0 0,1-1 0 0 0,-2 1 23 0 0,-3-1-284 0 0,4 1 262 0 0,0 1 0 0 0,1 0 0 0 0,-1-1 0 0 0,1 1 0 0 0,0 0 0 0 0,-1 0-1 0 0,1-1 1 0 0,0 1 0 0 0,0 0 0 0 0,0 0 0 0 0,0 1 0 0 0,1-1 0 0 0,-1 0-1 0 0,1 0 1 0 0,-1 0 0 0 0,1 0 0 0 0,-1 0 0 0 0,1 1 0 0 0,0-1 0 0 0,0 0 0 0 0,0 0-1 0 0,1 1 1 0 0,-1-1 0 0 0,0 0 0 0 0,1 0 0 0 0,0 0 22 0 0,-1 5-19 0 0,45 16 455 0 0,-5-31 278 0 0,-38 6-706 0 0,-1-1-1 0 0,0 1 1 0 0,-1 0-1 0 0,1-1 1 0 0,0 1-1 0 0,-1-1 1 0 0,0 1 0 0 0,1-1-1 0 0,-1 1 1 0 0,0-1-1 0 0,0 1 1 0 0,0-1-1 0 0,-1 1 1 0 0,1-1-1 0 0,0 1 1 0 0,-1-1-1 0 0,0 1 1 0 0,1 0-1 0 0,-1-1 1 0 0,0 1-1 0 0,-1 0 1 0 0,1 0-1 0 0,0-1 1 0 0,0 1-1 0 0,-2-1-7 0 0,0 0-38 0 0,1 1 0 0 0,-1-1 0 0 0,0 1 0 0 0,0 0 0 0 0,0 0 0 0 0,-1 0 0 0 0,1 0 0 0 0,0 1 0 0 0,-1 0 0 0 0,1-1 0 0 0,-1 1 0 0 0,1 0 0 0 0,-1 0 0 0 0,1 1 0 0 0,-1-1 0 0 0,0 1 0 0 0,0 0 0 0 0,1 0 0 0 0,-1 0 0 0 0,-2 1 38 0 0,0 62-518 0 0,6-61 530 0 0,0 0 0 0 0,0 0 0 0 0,1 0 0 0 0,-1-1 0 0 0,1 1 0 0 0,-1 0 0 0 0,1 0 0 0 0,0-1 0 0 0,0 1 0 0 0,0 0 0 0 0,0-1 0 0 0,0 1 0 0 0,0-1 0 0 0,0 1 0 0 0,0-1 0 0 0,1 0 0 0 0,-1 1 0 0 0,0-1 0 0 0,1 0 0 0 0,-1 0 0 0 0,1 0 0 0 0,0 0 0 0 0,-1 0 0 0 0,1 0 0 0 0,0-1 0 0 0,-1 1 0 0 0,1-1 0 0 0,0 1 0 0 0,0-1 0 0 0,0 1 0 0 0,0-1 0 0 0,-1 0 0 0 0,1 0 0 0 0,0 0 0 0 0,0 0 0 0 0,0 0 0 0 0,0 0 0 0 0,-1-1 0 0 0,1 1 0 0 0,1-1-12 0 0,1-1 37 0 0,-1 0 0 0 0,1-1 0 0 0,-1 1 1 0 0,0-1-1 0 0,0 0 0 0 0,0 0 0 0 0,0 0 1 0 0,0 0-1 0 0,-1 0 0 0 0,1-1 0 0 0,-1 1 1 0 0,0-1-1 0 0,0 1 0 0 0,0-1 0 0 0,-1 0 1 0 0,2-2-38 0 0,-2-41 370 0 0,-30 30-230 0 0,-21 16-562 0 0,28 35-429 0 0,25-12 566 0 0,-2-22 335 0 0,-1 0-45 0 0,1 0-10 0 0,32-2 261 0 0,-33 2-152 0 0,0 0 61 0 0,0 0 48 0 0,0 0 37 0 0,-5-16 902 0 0,-57-16-1530 0 0,61 32 294 0 0,-4 12-1002 0 0,10 29 891 0 0,11-26 228 0 0,-14-13-33 0 0,0 0 0 0 0,-1 0 0 0 0,1-1-1 0 0,0 1 1 0 0,0-1 0 0 0,0 0 0 0 0,0 1-1 0 0,0-1 1 0 0,1 0 0 0 0,-1 0 0 0 0,0 0-1 0 0,1 0 1 0 0,-1-1 0 0 0,0 1 0 0 0,1-1-1 0 0,-1 1 1 0 0,1-1 0 0 0,-1 0 0 0 0,0 0-1 0 0,1 0 1 0 0,-1 0 0 0 0,1-1 0 0 0,-1 1-1 0 0,2-1 1 0 0,-2 0 33 0 0,0 0-1 0 0,0 0 0 0 0,0 0 1 0 0,-1 0-1 0 0,1 0 0 0 0,0-1 0 0 0,0 1 1 0 0,-1-1-1 0 0,1 1 0 0 0,-1-1 1 0 0,0 1-1 0 0,1-1 0 0 0,-1 0 1 0 0,0 0-1 0 0,0 0 0 0 0,0 0 0 0 0,0 0 1 0 0,0 0-1 0 0,-1 0 0 0 0,1 0 1 0 0,-1 0-1 0 0,1 0 0 0 0,-1 0 1 0 0,0 0-1 0 0,1 0 0 0 0,-1-1 1 0 0,0 1-1 0 0,-1 0 0 0 0,1 0 0 0 0,0 0 1 0 0,-1-2-33 0 0,-27-14-66 0 0,26 16 40 0 0,1 1-1 0 0,-1 0 1 0 0,0 0-1 0 0,0 0 1 0 0,0 0-1 0 0,0 0 1 0 0,0 0-1 0 0,0 1 1 0 0,0-1-1 0 0,0 1 1 0 0,0-1-1 0 0,0 1 1 0 0,0 0-1 0 0,0 0 1 0 0,0 0-1 0 0,0 0 1 0 0,-1 0-1 0 0,1 0 1 0 0,0 1-1 0 0,0-1 1 0 0,0 0-1 0 0,0 1 1 0 0,0 0-1 0 0,0 0 1 0 0,0-1-1 0 0,0 1 1 0 0,1 0-1 0 0,-1 1 1 0 0,0-1-1 0 0,0 0 1 0 0,1 0-1 0 0,-1 1 1 0 0,1-1-1 0 0,-1 1 1 0 0,1-1-1 0 0,0 1 1 0 0,-1 0-1 0 0,0 1 27 0 0,-10 88-209 0 0,47-78 448 0 0,-31-13-256 0 0,8-51 1175 0 0,-12 51-1148 0 0,0 0-12 0 0,0 0-2 0 0,0 0-2 0 0,0 0 9 0 0,0 0 4 0 0,0 0 15 0 0,0 0 40 0 0,0 0-31 0 0,-3 3-136 0 0,1-1 0 0 0,-1 1 0 0 0,1 0 0 0 0,-1 0 1 0 0,1 1-1 0 0,0-1 0 0 0,0 0 0 0 0,1 1 0 0 0,-1-1 0 0 0,1 1 0 0 0,0 0 0 0 0,0-1 0 0 0,0 1 0 0 0,0 0 0 0 0,0 0 1 0 0,1-1-1 0 0,0 1 105 0 0,-11 4 1594 0 0,10-8-1636 0 0,1 0-14 0 0,-22 5-729 0 0,16 31 79 0 0,8-38 1529 0 0,6-7-4589 0 0,-6 5-870 0 0,4-12 3265 0 0,20 1 8083 0 0,-25 15-6521 0 0,-1 0-36 0 0,0 0-41 0 0,0 0-41 0 0,0 0-12 0 0,0 0-5 0 0,0 0 20 0 0,0 0 7 0 0,0 0-24 0 0,0 0-38 0 0,0 0-13 0 0,30 0-731 0 0,-14-6 2972 0 0,-16 6-2204 0 0,0 0-18 0 0,0 0 16 0 0,0 0 8 0 0,0 0-2 0 0,0 0 2 0 0,-12 3 381 0 0,-15 2 1123 0 0,26-5-1567 0 0,1 0-40 0 0,0 0-20 0 0,0 0-25 0 0,0 0-15 0 0,0 0-11 0 0,0 0 10 0 0,0 0 11 0 0,0 0 4 0 0,0 0 8 0 0,0 0 6 0 0,0 0 19 0 0,0 0 14 0 0,0 0 7 0 0,0 0 17 0 0,0 0-38 0 0,0 0-17 0 0,0 0-26 0 0,0 0-15 0 0,0 0 12 0 0,0 0 23 0 0,0 0 18 0 0,0 0 7 0 0,0 0 34 0 0,0 0-10 0 0,0 0 20 0 0,0 0 7 0 0,0 0 2 0 0,0 0 4 0 0,0 0-2 0 0,0 0-10 0 0,0 0-20 0 0,0 0 22 0 0,0 0 4 0 0,0 0 0 0 0,0 0 0 0 0,0 0 2 0 0,0 0 6 0 0,0 0 10 0 0,0 0 10 0 0,0 0 30 0 0,0 0 15 0 0,0 0 12 0 0,22 3 617 0 0,-21-3-628 0 0,-1 0 10 0 0,0 0-1 0 0,0 0-8 0 0,0 0-15 0 0,0 0-30 0 0,0 0-6 0 0,0 0-6 0 0,0 0-18 0 0,0 0-24 0 0,0 0 9 0 0,1 0-8 0 0,2 0 23 0 0,-2 0 10 0 0,-1 0 4 0 0,0 0-15 0 0,0 0-106 0 0,0 0-169 0 0,0 0-86 0 0,0 0-82 0 0,0 0-109 0 0,0 0-209 0 0,5 0-840 0 0,-5 0-7078 0 0,-5 0 6230 0 0</inkml:trace>
  <inkml:trace contextRef="#ctx0" brushRef="#br3" timeOffset="-29316.762">5789 5527 2532 0 0,'0'0'1620'0'0,"0"0"-480"0"0,0 0-221 0 0,1-6 4206 0 0,-2-16-1888 0 0,-106 25-2413 0 0,102 1-849 0 0,1 0 1 0 0,-1 0-1 0 0,1 1 1 0 0,0-1-1 0 0,0 1 1 0 0,0 1-1 0 0,1-1 1 0 0,0 0-1 0 0,0 1 1 0 0,0-1-1 0 0,1 1 1 0 0,0 0 0 0 0,0 0-1 0 0,0 1 25 0 0,-16 46 35 0 0,1-19 83 0 0,0 25-561 0 0,19-57 478 0 0,1 1 0 0 0,0 0 0 0 0,-1-1 0 0 0,1 0 0 0 0,0 0 0 0 0,0 0 1 0 0,0 0-1 0 0,0 0 0 0 0,1 0 0 0 0,-1-1 0 0 0,0 1 0 0 0,1-1 0 0 0,-1 0 0 0 0,1 0 0 0 0,-1-1 0 0 0,1 1 0 0 0,-1-1 0 0 0,4 1-35 0 0,100-11-45 0 0,-35-24 88 0 0,-48 12 157 0 0,-13-12 236 0 0,-11-29-166 0 0,-27 42-91 0 0,25 19-203 0 0,-1 0 0 0 0,0 1 1 0 0,1-1-1 0 0,-1 0 1 0 0,0 1-1 0 0,0 0 0 0 0,0-1 1 0 0,0 1-1 0 0,0 0 1 0 0,0 0-1 0 0,0 1 1 0 0,0-1-1 0 0,0 1 0 0 0,0-1 1 0 0,0 1-1 0 0,-1 0 1 0 0,1 0-1 0 0,0 1 0 0 0,0-1 1 0 0,0 1-1 0 0,0-1 1 0 0,0 1-1 0 0,0 0 1 0 0,0 0-1 0 0,0 0 0 0 0,0 1 1 0 0,0-1-1 0 0,0 1 1 0 0,1 0-1 0 0,-2 0 24 0 0,-29 37-172 0 0,-1 32-124 0 0,31-55 229 0 0,2-15 56 0 0,1 1 0 0 0,-1-1-1 0 0,1 0 1 0 0,-1 0 0 0 0,1 1 0 0 0,0-1-1 0 0,-1 0 1 0 0,1 1 0 0 0,0-1 0 0 0,0 0 0 0 0,0 1-1 0 0,0-1 1 0 0,0 0 0 0 0,0 1 0 0 0,0-1-1 0 0,1 0 1 0 0,-1 1 0 0 0,0-1 0 0 0,1 0-1 0 0,-1 0 1 0 0,1 1 0 0 0,-1-1 0 0 0,1 0-1 0 0,0 0 1 0 0,-1 0 0 0 0,1 0 0 0 0,0 1-1 0 0,0-1 1 0 0,0-1 0 0 0,0 1 0 0 0,0 0-1 0 0,0 0 12 0 0,4 1 12 0 0,0-1-1 0 0,-1 0 0 0 0,1 0 1 0 0,0 0-1 0 0,0-1 0 0 0,0 1 1 0 0,0-1-1 0 0,0 0 0 0 0,0-1 1 0 0,-1 1-1 0 0,1-1 0 0 0,0 0 1 0 0,0 0-1 0 0,0-1 0 0 0,-1 0 1 0 0,1 1-1 0 0,-1-1 0 0 0,1-1 1 0 0,-1 1-1 0 0,0-1 0 0 0,0 1 1 0 0,0-1-1 0 0,0 0 0 0 0,-1-1 1 0 0,1 1-1 0 0,-1-1 0 0 0,0 0 1 0 0,0 1-1 0 0,0-1 0 0 0,0 0 1 0 0,0-1-1 0 0,-1 1 0 0 0,0 0 1 0 0,0-1-1 0 0,0 0 0 0 0,-1 1 1 0 0,0-1-12 0 0,6-72 831 0 0,-29 69-774 0 0,17 5-49 0 0,0 0 0 0 0,-1 0 1 0 0,0 0-1 0 0,1 1 0 0 0,-1 0 1 0 0,0 0-1 0 0,0 0 0 0 0,0 1 0 0 0,-1 0 1 0 0,1 0-1 0 0,0 0 0 0 0,0 1 1 0 0,0 0-1 0 0,-1 0 0 0 0,-4 2-8 0 0,10-2 0 0 0,0 1-28 0 0,0 0 0 0 0,0 0 0 0 0,0 1 0 0 0,0-1 0 0 0,-1 0 0 0 0,2 1 0 0 0,-1-1 0 0 0,0 1 0 0 0,0-1 0 0 0,0 1 0 0 0,1 0 0 0 0,-1-1 0 0 0,1 1 0 0 0,-1 0 0 0 0,1 0 0 0 0,0-1 0 0 0,0 1 0 0 0,0 0 0 0 0,0-1 0 0 0,0 1 0 0 0,0 0 0 0 0,0 0 0 0 0,0-1 0 0 0,1 1 0 0 0,-1 0 0 0 0,1 0 0 0 0,-1-1 0 0 0,1 1 0 0 0,0-1 0 0 0,-1 1 0 0 0,1 0 0 0 0,0-1 0 0 0,0 0 0 0 0,0 1 0 0 0,0-1 0 0 0,1 0 0 0 0,-1 1 0 0 0,0-1 0 0 0,0 0 0 0 0,1 0 0 0 0,-1 0 28 0 0,56 25-544 0 0,-55-28 590 0 0,0 0 1 0 0,-1 0 0 0 0,1 0 0 0 0,-1 0 0 0 0,1 0-1 0 0,-1-1 1 0 0,1 1 0 0 0,-1 0 0 0 0,0-1 0 0 0,0 1-1 0 0,0 0 1 0 0,-1-1 0 0 0,1 0 0 0 0,-1 1-1 0 0,1-1 1 0 0,-1 1 0 0 0,0-1 0 0 0,0 0 0 0 0,0 1-1 0 0,0-1 1 0 0,0 1 0 0 0,0-1 0 0 0,-1 1 0 0 0,0-3-47 0 0,1-2 51 0 0,0 5-58 0 0,-1 0 0 0 0,1 0 0 0 0,0 0 0 0 0,-1 0 1 0 0,1 0-1 0 0,-1 0 0 0 0,0 0 0 0 0,1 0 0 0 0,-1 0 0 0 0,0 1 1 0 0,0-1-1 0 0,0 0 0 0 0,-1 0 0 0 0,1 1 0 0 0,0-1 1 0 0,-1 1-1 0 0,1-1 0 0 0,-1 1 0 0 0,1 0 0 0 0,-1-1 0 0 0,1 1 1 0 0,-1 0-1 0 0,0 0 0 0 0,0 0 0 0 0,0 0 0 0 0,0 1 0 0 0,0-1 1 0 0,0 0-1 0 0,0 1 0 0 0,0-1 0 0 0,0 1 0 0 0,0 0 0 0 0,0-1 7 0 0,-3 1-8 0 0,0 0-1 0 0,1 1 0 0 0,-1-1 0 0 0,1 1 0 0 0,-1 0 0 0 0,1 0 1 0 0,-1 0-1 0 0,1 1 0 0 0,-1-1 0 0 0,1 1 0 0 0,0 0 0 0 0,0 0 1 0 0,0 1-1 0 0,0-1 0 0 0,0 1 0 0 0,1 0 0 0 0,-1 0 0 0 0,1 0 1 0 0,0 0-1 0 0,0 1 0 0 0,0-1 0 0 0,0 1 0 0 0,1 0 1 0 0,-1 0-1 0 0,1 0 0 0 0,0 0 0 0 0,0 0 0 0 0,0 0 0 0 0,1 1 1 0 0,-1-1-1 0 0,1 1 0 0 0,0-1 0 0 0,1 1 0 0 0,-1-1 0 0 0,1 1 1 0 0,0 0-1 0 0,0-1 0 0 0,0 1 0 0 0,1-1 0 0 0,-1 1 0 0 0,2 3 9 0 0,-2-5-3 0 0,1-1 1 0 0,-1 1-1 0 0,1-1 0 0 0,-1 1 0 0 0,1-1 0 0 0,0 1 0 0 0,0-1 0 0 0,0 0 0 0 0,0 0 0 0 0,0 1 1 0 0,1-1-1 0 0,-1 0 0 0 0,1 0 0 0 0,-1 0 0 0 0,1 0 0 0 0,0-1 0 0 0,-1 1 0 0 0,1 0 0 0 0,0-1 1 0 0,0 1-1 0 0,1-1 0 0 0,-1 0 0 0 0,0 0 0 0 0,0 0 0 0 0,1 0 0 0 0,-1 0 0 0 0,0 0 0 0 0,1 0 0 0 0,-1-1 1 0 0,1 1-1 0 0,-1-1 0 0 0,1 0 0 0 0,-1 0 0 0 0,1 0 0 0 0,-1 0 0 0 0,1 0 0 0 0,-1 0 0 0 0,1-1 1 0 0,-1 1-1 0 0,1-1 0 0 0,1 0 3 0 0,1-2 41 0 0,-1 0 1 0 0,1 0 0 0 0,-1 0 0 0 0,0 0-1 0 0,0 0 1 0 0,0-1 0 0 0,-1 0-1 0 0,1 0 1 0 0,-1 0 0 0 0,0 0 0 0 0,0 0-1 0 0,-1-1 1 0 0,1 0 0 0 0,-1 1 0 0 0,0-1-1 0 0,0 0 1 0 0,0 0 0 0 0,-1 0-1 0 0,0 0 1 0 0,0 0 0 0 0,0 0 0 0 0,0 0-1 0 0,-1-1 1 0 0,0 1 0 0 0,0 0-1 0 0,-1-2-41 0 0,-49 2-165 0 0,48 5 145 0 0,0 1 0 0 0,0 0-1 0 0,1 0 1 0 0,-1 0 0 0 0,0 0 0 0 0,1 1 0 0 0,-1-1-1 0 0,1 0 1 0 0,0 1 0 0 0,-1-1 0 0 0,1 1 0 0 0,0-1-1 0 0,0 1 1 0 0,0-1 0 0 0,0 1 0 0 0,0 0 0 0 0,0 0-1 0 0,0-1 1 0 0,1 1 0 0 0,-1 0 0 0 0,1 0-1 0 0,-1 0 1 0 0,1 0 0 0 0,0 0 0 0 0,0 0 0 0 0,0 0-1 0 0,0 0 1 0 0,0 0 0 0 0,0 0 0 0 0,0 0 0 0 0,1-1-1 0 0,-1 1 1 0 0,1 0 0 0 0,-1 0 0 0 0,1 0 0 0 0,0 1 20 0 0,0 15 12 0 0,0-16-16 0 0,-1-1 1 0 0,1 1 0 0 0,0-1 0 0 0,0 1-1 0 0,0 0 1 0 0,0-1 0 0 0,0 0-1 0 0,0 1 1 0 0,0-1 0 0 0,0 0 0 0 0,1 1-1 0 0,-1-1 1 0 0,1 0 0 0 0,-1 0 0 0 0,0 0-1 0 0,1 0 1 0 0,0-1 0 0 0,-1 1-1 0 0,1 0 1 0 0,0-1 0 0 0,-1 1 0 0 0,1-1-1 0 0,0 1 1 0 0,-1-1 0 0 0,1 0-1 0 0,0 0 1 0 0,0 1 0 0 0,0-1 0 0 0,-1-1-1 0 0,1 1 1 0 0,0 0 0 0 0,0 0-1 0 0,-1-1 1 0 0,1 1 0 0 0,0-1 0 0 0,-1 1-1 0 0,1-1 1 0 0,0 0 0 0 0,-1 0-1 0 0,1 1 1 0 0,-1-1 0 0 0,1 0 0 0 0,-1-1-1 0 0,1 1 1 0 0,-1 0 0 0 0,0 0 0 0 0,0 0-1 0 0,1-1 1 0 0,-1 1 0 0 0,0-1-1 0 0,0-1 4 0 0,21-70 733 0 0,-24 71-747 0 0,1-1 0 0 0,-1 0 0 0 0,0 1 0 0 0,0-1 0 0 0,-1 1-1 0 0,1 0 1 0 0,0 0 0 0 0,-1 0 0 0 0,1 0 0 0 0,-1 0 0 0 0,0 0 0 0 0,0 1 0 0 0,0-1 0 0 0,0 1-1 0 0,0 0 1 0 0,0 0 0 0 0,0 0 0 0 0,0 0 0 0 0,0 1 0 0 0,0-1 0 0 0,0 1 0 0 0,0 0 0 0 0,-1-1 0 0 0,1 2-1 0 0,0-1 1 0 0,0 0 0 0 0,-1 1 0 0 0,1-1 0 0 0,0 1 0 0 0,0 0 0 0 0,0 0 0 0 0,0 0 0 0 0,0 0-1 0 0,0 1 1 0 0,0-1 0 0 0,1 1 0 0 0,-2 1 14 0 0,-2 0-12 0 0,1 1 0 0 0,0 0 1 0 0,1 0-1 0 0,-1 0 0 0 0,1 1 0 0 0,-1-1 0 0 0,1 1 1 0 0,1 0-1 0 0,-1 0 0 0 0,1 1 0 0 0,0-1 0 0 0,0 1 1 0 0,0-1-1 0 0,1 1 0 0 0,0 0 0 0 0,0 0 0 0 0,0 0 1 0 0,1 0-1 0 0,0 1 0 0 0,0-1 0 0 0,1 0 1 0 0,0 0-1 0 0,0 1 12 0 0,0-5 3 0 0,1 0 1 0 0,-1 0-1 0 0,1 0 1 0 0,-1 0-1 0 0,1 0 1 0 0,0 0-1 0 0,0 0 1 0 0,0-1-1 0 0,0 1 1 0 0,1 0-1 0 0,-1 0 1 0 0,0-1-1 0 0,1 1 1 0 0,-1-1-1 0 0,1 1 1 0 0,-1-1-1 0 0,1 0 1 0 0,0 1-1 0 0,-1-1 1 0 0,1 0-1 0 0,0 0 1 0 0,0 0-1 0 0,0-1 1 0 0,0 1-1 0 0,0 0 1 0 0,0-1-1 0 0,0 1 1 0 0,0-1-1 0 0,0 0 1 0 0,0 1-1 0 0,0-1 1 0 0,1 0-1 0 0,0-1-3 0 0,0 2 5 0 0,1-1 0 0 0,0 1 0 0 0,0-1 0 0 0,0 0 0 0 0,0-1 0 0 0,0 1 0 0 0,0-1 0 0 0,0 1-1 0 0,-1-1 1 0 0,1-1 0 0 0,0 1 0 0 0,-1 0 0 0 0,1-1 0 0 0,-1 0 0 0 0,1 0 0 0 0,-1 0 0 0 0,0 0 0 0 0,1 0 0 0 0,-1-1 0 0 0,0 1 0 0 0,-1-1 0 0 0,1 0 0 0 0,0 0-1 0 0,-1 0 1 0 0,1-1-5 0 0,0-2 33 0 0,1 1-1 0 0,-2-1 1 0 0,1 0-1 0 0,-1 0 1 0 0,0 0-1 0 0,0 0 1 0 0,0 0 0 0 0,-1 0-1 0 0,0-1 1 0 0,0 1-1 0 0,-1 0 1 0 0,0-1-1 0 0,0-5-32 0 0,-2 10-4 0 0,0 0 1 0 0,0 0-1 0 0,0 1 0 0 0,0-1 0 0 0,-1 1 0 0 0,1-1 1 0 0,0 1-1 0 0,-1 0 0 0 0,1 0 0 0 0,-1 0 0 0 0,1 0 1 0 0,-1 0-1 0 0,1 1 0 0 0,-1-1 0 0 0,0 1 0 0 0,1-1 1 0 0,-1 1-1 0 0,0 0 0 0 0,0 0 0 0 0,1 0 0 0 0,-1 1 1 0 0,0-1-1 0 0,1 1 0 0 0,-1-1 0 0 0,1 1 0 0 0,-2 0 4 0 0,2 1-19 0 0,-1-1 0 0 0,1 1-1 0 0,0-1 1 0 0,0 1 0 0 0,0 0-1 0 0,0 0 1 0 0,1 0-1 0 0,-1 0 1 0 0,0 0 0 0 0,1 0-1 0 0,-1 0 1 0 0,1 1 0 0 0,0-1-1 0 0,0 1 1 0 0,0-1-1 0 0,0 1 1 0 0,0-1 0 0 0,1 1-1 0 0,-1-1 1 0 0,1 1 0 0 0,-1 0-1 0 0,1-1 1 0 0,0 1-1 0 0,0 0 1 0 0,0-1 0 0 0,1 1-1 0 0,-1-1 1 0 0,0 1 0 0 0,1 1 19 0 0,0 10-26 0 0,0-12 31 0 0,0 0 0 0 0,1 0-1 0 0,0 0 1 0 0,-1 0 0 0 0,1 0 0 0 0,0 0 0 0 0,0-1-1 0 0,0 1 1 0 0,0-1 0 0 0,0 0 0 0 0,1 0 0 0 0,-1 1 0 0 0,0-1-1 0 0,1 0 1 0 0,-1-1 0 0 0,0 1 0 0 0,1 0 0 0 0,-1-1-1 0 0,1 1 1 0 0,-1-1 0 0 0,1 0 0 0 0,-1 0 0 0 0,1 0-1 0 0,-1 0 1 0 0,1-1 0 0 0,-1 1 0 0 0,1 0 0 0 0,-1-1-1 0 0,1 0 1 0 0,-1 1 0 0 0,0-1 0 0 0,1 0 0 0 0,-1-1-1 0 0,2 0-4 0 0,0-2 45 0 0,26-42 266 0 0,-30 45-257 0 0,0 1 9 0 0,0 0 18 0 0,0 0-1 0 0,0 0 4 0 0,0 0-8 0 0,0 0-22 0 0,0 0-35 0 0,0 0-12 0 0,0 0 20 0 0,0 0 65 0 0,-34 16-645 0 0,18-4 309 0 0,17-12 244 0 0,-1 0 0 0 0,0-1 0 0 0,0 1-1 0 0,0 0 1 0 0,0-1 0 0 0,0 1 0 0 0,0 0-1 0 0,0 0 1 0 0,0-1 0 0 0,0 1 0 0 0,0 0 0 0 0,0-1-1 0 0,0 1 1 0 0,0 0 0 0 0,0 0 0 0 0,0-1-1 0 0,0 1 1 0 0,0 0 0 0 0,0-1 0 0 0,-1 1 0 0 0,1 0-1 0 0,0 0 1 0 0,0-1 0 0 0,0 1 0 0 0,0 0-1 0 0,-1 0 1 0 0,1-1 0 0 0,0 1 0 0 0,0 0 0 0 0,0 0-1 0 0,-1 0 1 0 0,1 0 0 0 0,0-1 0 0 0,0 1-1 0 0,-1 0 1 0 0,1 0 0 0 0,0 0 0 0 0,0 0 0 0 0,-1 0-1 0 0,1 0 1 0 0,0 0 0 0 0,-1-1 0 0 0,1 1-1 0 0,0 0 1 0 0,0 0 0 0 0,-1 0 0 0 0,1 0 0 0 0,0 0-1 0 0,-1 1 1 0 0,1-10 69 0 0,-5-11 181 0 0,5 20-418 0 0,0 0-42 0 0,-13 20-4575 0 0,3-2 884 0 0</inkml:trace>
  <inkml:trace contextRef="#ctx0" brushRef="#br3" timeOffset="-25735.258">7532 6670 208 0 0,'0'0'3859'0'0,"0"0"-2084"0"0,0 0-947 0 0,0 0-155 0 0,0 0-29 0 0,0 0-71 0 0,-1-23 893 0 0,-51 0 2000 0 0,49 23-3440 0 0,1-1-1 0 0,-1 0 1 0 0,0 1 0 0 0,-1-1 0 0 0,1 1 0 0 0,0 0-1 0 0,0 0 1 0 0,0 0 0 0 0,0 1 0 0 0,0-1-1 0 0,0 1 1 0 0,0 0 0 0 0,0-1 0 0 0,1 1 0 0 0,-1 0-1 0 0,0 1 1 0 0,0-1 0 0 0,0 0 0 0 0,1 1 0 0 0,-1 0-1 0 0,1 0 1 0 0,0-1 0 0 0,-1 1 0 0 0,1 1-1 0 0,0-1 1 0 0,0 0 0 0 0,0 0 0 0 0,0 1 0 0 0,1-1-1 0 0,-2 2-25 0 0,-9 88-406 0 0,13-88 403 0 0,0 0 0 0 0,1 0-1 0 0,-1 0 1 0 0,1 0 0 0 0,0 0-1 0 0,0 0 1 0 0,1 0 0 0 0,-1-1-1 0 0,1 1 1 0 0,-1-1 0 0 0,1 0 0 0 0,0 1-1 0 0,0-1 1 0 0,1-1 0 0 0,-1 1-1 0 0,1 0 1 0 0,-1-1 0 0 0,1 0-1 0 0,0 0 1 0 0,2 1 3 0 0,20 16-46 0 0,25-11-625 0 0,-50-8 758 0 0,-1 0 16 0 0,10-18 576 0 0,3-58 40 0 0,-14 75-698 0 0,0-1 1 0 0,1 1-1 0 0,-1-1 0 0 0,0 1 1 0 0,1 0-1 0 0,-1-1 0 0 0,0 1 1 0 0,0 0-1 0 0,0 0 1 0 0,0 0-1 0 0,0-1 0 0 0,0 1 1 0 0,-1 0-1 0 0,1 0 0 0 0,0 1 1 0 0,0-1-1 0 0,-1 0 0 0 0,1 0 1 0 0,-1 1-1 0 0,1-1 0 0 0,-1 0 1 0 0,1 1-1 0 0,-1 0 0 0 0,1-1 1 0 0,-1 1-1 0 0,1 0 0 0 0,-1 0 1 0 0,-1 0-22 0 0,-12-5 127 0 0,-76-2-548 0 0,89 8 394 0 0,0 1 0 0 0,0-1-1 0 0,0 1 1 0 0,0 0 0 0 0,1 0 0 0 0,-1-1-1 0 0,0 2 1 0 0,1-1 0 0 0,0 0 0 0 0,-1 0-1 0 0,1 0 1 0 0,0 0 0 0 0,0 1 0 0 0,0-1-1 0 0,1 1 1 0 0,-1-1 0 0 0,0 1 0 0 0,1-1-1 0 0,0 1 1 0 0,-1-1 0 0 0,1 1 0 0 0,0-1-1 0 0,0 1 1 0 0,1-1 0 0 0,-1 1 0 0 0,0-1-1 0 0,1 1 1 0 0,0-1 0 0 0,-1 1 0 0 0,1-1-1 0 0,0 0 1 0 0,0 1 0 0 0,1-1 0 0 0,-1 0-1 0 0,0 0 1 0 0,1 0 0 0 0,1 2 27 0 0,1 0-34 0 0,1-1 1 0 0,-1 1-1 0 0,1-1 1 0 0,0 0-1 0 0,0-1 1 0 0,1 1-1 0 0,-1-1 0 0 0,0 0 1 0 0,1 0-1 0 0,-1-1 1 0 0,1 1-1 0 0,0-1 1 0 0,-1-1-1 0 0,1 1 0 0 0,0-1 1 0 0,0 0-1 0 0,-1 0 1 0 0,1-1-1 0 0,0 1 1 0 0,4-2 33 0 0,-8 1 40 0 0,1 0 0 0 0,-1-1 0 0 0,0 1 0 0 0,1-1 0 0 0,-1 1 0 0 0,0-1 0 0 0,0 0 0 0 0,0 0 0 0 0,0 0 1 0 0,0 0-1 0 0,-1 0 0 0 0,1 0 0 0 0,0 0 0 0 0,-1 0 0 0 0,0-1 0 0 0,1 1 0 0 0,-1-1 0 0 0,0 1 0 0 0,0-1 1 0 0,-1 1-1 0 0,1-1 0 0 0,0 0 0 0 0,-1 1 0 0 0,0-1 0 0 0,1 0 0 0 0,-1 1 0 0 0,0-1 0 0 0,-1 0 1 0 0,1 0-1 0 0,0 1 0 0 0,-1-1 0 0 0,1 0 0 0 0,-1 0-40 0 0,1-9 91 0 0,-45-11 407 0 0,5 0-74 0 0,-28 13-512 0 0,66 12 62 0 0,0 0 0 0 0,0 0-1 0 0,0 0 1 0 0,0 0-1 0 0,0 0 1 0 0,1 1-1 0 0,-1-1 1 0 0,1 0-1 0 0,-1 1 1 0 0,1-1-1 0 0,0 1 1 0 0,0-1 0 0 0,0 1-1 0 0,0 0 1 0 0,1-1-1 0 0,-1 1 1 0 0,1 0-1 0 0,0-1 1 0 0,-1 1-1 0 0,1 0 1 0 0,1 0-1 0 0,-1-1 1 0 0,0 1 0 0 0,0 0-1 0 0,1 0 1 0 0,0-1-1 0 0,0 1 1 0 0,-1 0-1 0 0,1-1 1 0 0,1 1-1 0 0,-1-1 1 0 0,0 0-1 0 0,1 1 1 0 0,0 1 26 0 0,1-1-14 0 0,1 0 1 0 0,-1 0-1 0 0,0-1 0 0 0,1 1 1 0 0,0-1-1 0 0,-1 0 0 0 0,1 0 1 0 0,0 0-1 0 0,0 0 0 0 0,0-1 1 0 0,1 1-1 0 0,-1-1 0 0 0,0 0 0 0 0,0-1 1 0 0,1 1-1 0 0,-1-1 0 0 0,0 1 1 0 0,1-1-1 0 0,-1-1 0 0 0,0 1 1 0 0,1 0-1 0 0,-1-1 0 0 0,1 0 14 0 0,51-34 286 0 0,-52 32-233 0 0,0 0 0 0 0,0 0-1 0 0,-1 0 1 0 0,1-1 0 0 0,-1 1-1 0 0,0-1 1 0 0,0 0-1 0 0,0 1 1 0 0,0-2 0 0 0,0 1-1 0 0,-1 0 1 0 0,0 0 0 0 0,0-1-1 0 0,0 1 1 0 0,-1-1 0 0 0,0 1-1 0 0,1-1 1 0 0,-1 0-1 0 0,-1 0 1 0 0,1 1 0 0 0,-1-2-53 0 0,-2 2 23 0 0,1-1 0 0 0,-2 1 1 0 0,1 0-1 0 0,0-1 1 0 0,-1 1-1 0 0,0 1 0 0 0,0-1 1 0 0,0 0-1 0 0,0 1 0 0 0,-1-1 1 0 0,1 1-1 0 0,-1 0 0 0 0,0 0 1 0 0,0 1-1 0 0,0-1 0 0 0,0 1 1 0 0,0 0-1 0 0,-1 0 1 0 0,1 0-1 0 0,-1 0 0 0 0,1 1 1 0 0,-1 0-1 0 0,0 0 0 0 0,1 0 1 0 0,-1 1-1 0 0,0-1 0 0 0,0 1 1 0 0,1 0-1 0 0,-1 0 0 0 0,0 1 1 0 0,-2 0-24 0 0,5 0-20 0 0,0 0 0 0 0,0 0 0 0 0,0 0 1 0 0,1 0-1 0 0,-1 0 0 0 0,0 0 0 0 0,1 0 0 0 0,-1 1 1 0 0,1-1-1 0 0,-1 0 0 0 0,1 1 0 0 0,0-1 0 0 0,0 1 0 0 0,0 0 1 0 0,-1 0-1 0 0,1-1 0 0 0,1 1 0 0 0,-1 0 0 0 0,0 0 1 0 0,0 0-1 0 0,1 0 0 0 0,-1 0 0 0 0,1 0 0 0 0,0 0 1 0 0,-1 0-1 0 0,1 0 20 0 0,-9 22-72 0 0,3 50-249 0 0,8-71 273 0 0,-1 0 1 0 0,1 1-1 0 0,0-1 1 0 0,0 0-1 0 0,0 0 1 0 0,0 0-1 0 0,0-1 1 0 0,1 1-1 0 0,-1 0 1 0 0,1-1-1 0 0,0 0 1 0 0,0 1-1 0 0,0-1 1 0 0,0 0-1 0 0,0-1 1 0 0,0 1-1 0 0,2 0 48 0 0,-2-1 19 0 0,1 0-1 0 0,0 0 1 0 0,0 0-1 0 0,0-1 1 0 0,0 0-1 0 0,0 0 1 0 0,0 0-1 0 0,0 0 1 0 0,0 0-1 0 0,0-1 0 0 0,0 0 1 0 0,0 0-1 0 0,0 0 1 0 0,0 0-1 0 0,0-1 1 0 0,-1 1-1 0 0,1-1 1 0 0,-1 0-1 0 0,1 0 1 0 0,-1 0-1 0 0,0-1 1 0 0,1 1-1 0 0,-1-1-18 0 0,0-1 57 0 0,-1 1-1 0 0,1 0 1 0 0,-1-1-1 0 0,0 1 1 0 0,0-1-1 0 0,0 0 1 0 0,-1 1 0 0 0,1-1-1 0 0,-1 0 1 0 0,0 0-1 0 0,0 0 1 0 0,0 0-1 0 0,-1 0 1 0 0,1-1-1 0 0,-1 1 1 0 0,0 0 0 0 0,0 0-1 0 0,0 0 1 0 0,-1-2-57 0 0,1 1 46 0 0,-3 2-47 0 0,0 1-1 0 0,0 0 1 0 0,0 0 0 0 0,0 0 0 0 0,-1 0 0 0 0,1 1-1 0 0,0-1 1 0 0,-1 1 0 0 0,1 0 0 0 0,-1 0-1 0 0,1 0 1 0 0,-1 1 0 0 0,0-1 0 0 0,1 1 0 0 0,-1 0-1 0 0,0 0 1 0 0,-2 0 1 0 0,4 0-22 0 0,0 0 0 0 0,0 0 0 0 0,0 1 1 0 0,0-1-1 0 0,1 0 0 0 0,-1 1 0 0 0,0-1 0 0 0,0 1 0 0 0,1-1 0 0 0,-1 1 0 0 0,0 0 0 0 0,1 0 0 0 0,-1 0 1 0 0,1 0-1 0 0,-1 0 0 0 0,1 0 0 0 0,-1 0 0 0 0,1 0 0 0 0,0 1 0 0 0,-1-1 0 0 0,1 1 0 0 0,0-1 0 0 0,0 1 1 0 0,0-1-1 0 0,0 1 0 0 0,0-1 0 0 0,1 1 0 0 0,-1 0 0 0 0,0 0 0 0 0,1-1 0 0 0,-1 1 0 0 0,1 0 0 0 0,0 0 0 0 0,0 0 1 0 0,-1-1-1 0 0,1 1 0 0 0,0 0 0 0 0,1 0 0 0 0,-1 0 0 0 0,0 1 22 0 0,5 33-286 0 0,-3-35 294 0 0,0 0-1 0 0,0-1 1 0 0,0 1 0 0 0,1 0 0 0 0,-1-1-1 0 0,0 1 1 0 0,0-1 0 0 0,0 0-1 0 0,1 0 1 0 0,-1 0 0 0 0,0 0-1 0 0,0 0 1 0 0,1-1 0 0 0,-1 1-1 0 0,0 0 1 0 0,0-1 0 0 0,0 0 0 0 0,0 1-1 0 0,0-1 1 0 0,1 0 0 0 0,-2 0-1 0 0,1 0 1 0 0,0-1 0 0 0,0 1-1 0 0,0 0 1 0 0,0-1 0 0 0,-1 1 0 0 0,1-1-1 0 0,-1 1 1 0 0,1-1 0 0 0,-1 0-1 0 0,1 0 1 0 0,-1 0 0 0 0,0 0-1 0 0,1-2-7 0 0,3-51 546 0 0,-62 44-247 0 0,54 13-342 0 0,1-1 0 0 0,-1 1 0 0 0,1-1-1 0 0,0 1 1 0 0,0 0 0 0 0,0 0 0 0 0,0 0 0 0 0,0 0-1 0 0,0 0 1 0 0,0 1 0 0 0,0-1 0 0 0,1 0 0 0 0,-1 1-1 0 0,1-1 1 0 0,0 1 0 0 0,0 0 0 0 0,0-1-1 0 0,0 1 1 0 0,0 0 0 0 0,1 0 0 0 0,-1 0 0 0 0,1-1-1 0 0,0 1 1 0 0,0 0 0 0 0,0 0 0 0 0,0 0 0 0 0,0 0-1 0 0,0 0 1 0 0,1 0 0 0 0,0 1 43 0 0,33 0-497 0 0,-23-34 1105 0 0,-8 17-406 0 0,-3 12-189 0 0,1 0 1 0 0,-1 1 0 0 0,1-1 0 0 0,-1 0-1 0 0,0 0 1 0 0,1 1 0 0 0,-1-1 0 0 0,0 0 0 0 0,1 0-1 0 0,-1 0 1 0 0,0 1 0 0 0,0-1 0 0 0,0 0-1 0 0,0 0 1 0 0,0 0 0 0 0,0 0 0 0 0,0 0-1 0 0,0 1 1 0 0,0-1 0 0 0,0 0 0 0 0,0 0-1 0 0,-1 0 1 0 0,1 0 0 0 0,0 1 0 0 0,0-1-1 0 0,-1 0 1 0 0,1 0 0 0 0,-1 1 0 0 0,1-1-1 0 0,-1 0 1 0 0,1 0 0 0 0,-1 1 0 0 0,1-1-1 0 0,-1 1 1 0 0,0-1 0 0 0,1 0 0 0 0,-1 1-1 0 0,0-1 1 0 0,1 1 0 0 0,-1 0 0 0 0,0-1 0 0 0,0 1-1 0 0,1-1 1 0 0,-1 1 0 0 0,0 0 0 0 0,0 0-1 0 0,0 0 1 0 0,0-1 0 0 0,0 1-14 0 0,-10-2 195 0 0,-7 5-2273 0 0,6 19-6903 0 0,25-50 3954 0 0</inkml:trace>
  <inkml:trace contextRef="#ctx0" brushRef="#br3" timeOffset="-20663.279">3453 6336 912 0 0,'0'0'839'0'0,"0"0"148"0"0,0 0 118 0 0,0 0-74 0 0,0 0-162 0 0,0 0-141 0 0,11-4 3594 0 0,-11-6-2560 0 0,-10-9-548 0 0,-30-1-1185 0 0,39 20-18 0 0,1 0 23 0 0,-17 3-562 0 0,11 24 140 0 0,1 34 214 0 0,22-13 145 0 0,17-22 144 0 0,27-18-290 0 0,-37-28 732 0 0,4-16-127 0 0,-23-5 95 0 0,-4 38-521 0 0,-1 1 0 0 0,1-1 0 0 0,-1 1 0 0 0,0-1 0 0 0,0 1 0 0 0,0-1-1 0 0,0 1 1 0 0,-1-1 0 0 0,1 1 0 0 0,-1-1 0 0 0,1 1 0 0 0,-1 0 0 0 0,0-1 0 0 0,0 1 0 0 0,0 0 0 0 0,0 0 0 0 0,-1-1 0 0 0,1 1 0 0 0,0 0 0 0 0,-1 0-1 0 0,1 0 1 0 0,-1 1 0 0 0,0-1 0 0 0,0 0 0 0 0,0 0 0 0 0,0 1 0 0 0,0 0 0 0 0,-2-2-4 0 0,-48-22-146 0 0,13 38-404 0 0,17 15 520 0 0,5 23-323 0 0,17-49 336 0 0,-1 3 4 0 0,1-1 0 0 0,0 1 0 0 0,0-1 0 0 0,0 1 0 0 0,1-1 0 0 0,-1 1 0 0 0,1-1 0 0 0,0 1 0 0 0,0-1 0 0 0,1 0 0 0 0,-1 1 0 0 0,1-1 0 0 0,0 0 0 0 0,0 0 0 0 0,0 0 0 0 0,1 0 0 0 0,-1-1 1 0 0,2 1 12 0 0,-1 0-1 0 0,0-1 1 0 0,0 0 0 0 0,1 0-1 0 0,0 0 1 0 0,-1-1 0 0 0,1 1 0 0 0,0-1-1 0 0,0 0 1 0 0,0 0 0 0 0,1 0-1 0 0,-1 0 1 0 0,0-1 0 0 0,1 0 0 0 0,-1 0-1 0 0,1 0 1 0 0,-1-1 0 0 0,1 1-1 0 0,0-1 1 0 0,-1 0 0 0 0,1 0 0 0 0,-1-1-1 0 0,1 1 1 0 0,-1-1 0 0 0,1 0-1 0 0,-1 0 1 0 0,1-1 0 0 0,-1 1 0 0 0,0-1-1 0 0,0 0 1 0 0,0 0 0 0 0,0 0-1 0 0,0-1 1 0 0,0 1 0 0 0,20-36 712 0 0,-23 34-675 0 0,0 0 0 0 0,1 0 0 0 0,-1 0 0 0 0,-1 0 0 0 0,1 0 0 0 0,-1 0 0 0 0,1 0 0 0 0,-1 0 0 0 0,0 0 0 0 0,-1 0 0 0 0,1 0 0 0 0,-1 0 0 0 0,1 0 0 0 0,-1 0 0 0 0,-1 0 0 0 0,1 1 0 0 0,0-1 0 0 0,-1 0 0 0 0,0 0 0 0 0,-1-1-37 0 0,-70-53 53 0 0,34 45 682 0 0,38 13-643 0 0,1 0-16 0 0,0 0-59 0 0,0 0-36 0 0,0 0-71 0 0,0 0-48 0 0,0 0-26 0 0,0 0-10 0 0,0 0 34 0 0,0 0 2 0 0,0 0-1 0 0,0 18-42 0 0,6 33 39 0 0,-5-49 144 0 0,1 0 0 0 0,-1 1 0 0 0,1-1 0 0 0,0 0 0 0 0,0 0 0 0 0,0 0 0 0 0,0 0 0 0 0,0-1-1 0 0,0 1 1 0 0,0 0 0 0 0,1-1 0 0 0,-1 0 0 0 0,1 1 0 0 0,-1-1 0 0 0,1 0 0 0 0,-1 0 0 0 0,1 0 0 0 0,0-1-1 0 0,-1 1 1 0 0,1-1 0 0 0,0 1 0 0 0,0-1 0 0 0,-1 0 0 0 0,1 0 0 0 0,0 0 0 0 0,0-1 0 0 0,-1 1 0 0 0,1-1 0 0 0,0 1-1 0 0,0-1 1 0 0,-1 0 0 0 0,1 0 0 0 0,-1 0 0 0 0,1 0 0 0 0,-1 0 0 0 0,1-1 0 0 0,-1 1 0 0 0,0-1 0 0 0,0 0-1 0 0,0 0 1 0 0,0 1 0 0 0,0-1-2 0 0,1-1 57 0 0,0 0 0 0 0,-1 0 0 0 0,1 0-1 0 0,-1 0 1 0 0,0 0 0 0 0,0 0-1 0 0,0-1 1 0 0,0 1 0 0 0,-1-1 0 0 0,1 1-1 0 0,-1-1 1 0 0,0 0 0 0 0,0 1 0 0 0,0-1-1 0 0,-1 0 1 0 0,1 0 0 0 0,-1 0 0 0 0,0 0-1 0 0,0 1 1 0 0,0-2-57 0 0,-2 2-11 0 0,0 0 0 0 0,0 0 1 0 0,0 0-1 0 0,-1 0 0 0 0,1 1 0 0 0,-1-1 0 0 0,1 1 1 0 0,-1-1-1 0 0,0 1 0 0 0,0 0 0 0 0,0 0 0 0 0,0 0 1 0 0,0 1-1 0 0,-1-1 0 0 0,1 1 0 0 0,0 0 0 0 0,-1 0 0 0 0,1 0 1 0 0,-1 0-1 0 0,1 0 0 0 0,-1 1 0 0 0,0 0 0 0 0,1-1 1 0 0,-1 1-1 0 0,1 1 0 0 0,-1-1 0 0 0,0 0 0 0 0,-1 1 11 0 0,-31 21-368 0 0,27-11 320 0 0,-2 58-391 0 0,12-66 429 0 0,0 1-1 0 0,0-1 1 0 0,1 0-1 0 0,-1 0 1 0 0,1 0 0 0 0,0 0-1 0 0,0 0 1 0 0,0 0-1 0 0,1 0 1 0 0,-1 0 0 0 0,1-1-1 0 0,-1 1 1 0 0,1-1-1 0 0,0 0 1 0 0,0 0 0 0 0,0 0-1 0 0,0 0 1 0 0,0-1-1 0 0,0 1 1 0 0,1-1 0 0 0,-1 1-1 0 0,0-1 1 0 0,1 0 0 0 0,-1-1-1 0 0,1 1 1 0 0,0-1-1 0 0,-1 1 1 0 0,1-1 0 0 0,-1 0-1 0 0,1 0 1 0 0,-1-1-1 0 0,1 1 1 0 0,-1-1 0 0 0,4 0 10 0 0,-4-3 85 0 0,0 0 1 0 0,0-1-1 0 0,0 1 1 0 0,0-1-1 0 0,0 0 1 0 0,-1 0-1 0 0,0 0 1 0 0,0 0-1 0 0,0 0 1 0 0,-1 0-1 0 0,0 0 1 0 0,0 0-1 0 0,0-1 1 0 0,-1 1-1 0 0,1-1 1 0 0,-1 1-1 0 0,-1 0 0 0 0,1-1 1 0 0,-1-3-86 0 0,1 7 47 0 0,-2-1-61 0 0,1 1 0 0 0,-1-1 0 0 0,0 1-1 0 0,1 0 1 0 0,-1 0 0 0 0,0 0 0 0 0,0 0 0 0 0,-1 0 0 0 0,1 0 0 0 0,0 1-1 0 0,-1-1 1 0 0,1 1 0 0 0,-1-1 0 0 0,1 1 0 0 0,-1 0 0 0 0,1 0-1 0 0,-1 0 1 0 0,0 0 0 0 0,0 1 0 0 0,0-1 0 0 0,1 1 0 0 0,-1-1 0 0 0,0 1-1 0 0,0 0 1 0 0,0 0 0 0 0,0 0 0 0 0,0 1 0 0 0,1-1 0 0 0,-1 1-1 0 0,0 0 1 0 0,0-1 0 0 0,1 1 0 0 0,-1 1 0 0 0,0-1 0 0 0,-1 1 14 0 0,1 0-16 0 0,0 1 1 0 0,1-1-1 0 0,-1 1 1 0 0,0 0 0 0 0,1 0-1 0 0,0 0 1 0 0,-1 0-1 0 0,1 1 1 0 0,1-1 0 0 0,-1 0-1 0 0,0 1 1 0 0,1-1-1 0 0,0 1 1 0 0,0 0-1 0 0,0-1 1 0 0,0 1 0 0 0,0 0-1 0 0,1 0 1 0 0,0 0-1 0 0,-1-1 1 0 0,2 1-1 0 0,-1 0 1 0 0,0 0 0 0 0,1 0-1 0 0,-1-1 1 0 0,1 1-1 0 0,0 0 1 0 0,1-1 0 0 0,-1 1-1 0 0,1 0 1 0 0,-1-1-1 0 0,1 0 1 0 0,0 1-1 0 0,0-1 1 0 0,0 0 0 0 0,1 0-1 0 0,-1 0 1 0 0,1 0-1 0 0,0-1 1 0 0,0 1 0 0 0,0-1-1 0 0,0 1 1 0 0,0-1-1 0 0,0 0 1 0 0,0 0-1 0 0,1-1 1 0 0,3 2 15 0 0,26-2-367 0 0,-32-1 268 0 0,-1 0 76 0 0,0 0 42 0 0,0 0 50 0 0,0 0 32 0 0,0 0 24 0 0,0-13 408 0 0,1 11-516 0 0,-1 0 1 0 0,1 0-1 0 0,-1 0 1 0 0,0 0-1 0 0,0 0 1 0 0,0 0 0 0 0,0 1-1 0 0,0-1 1 0 0,0 0-1 0 0,0 0 1 0 0,-1 0-1 0 0,1 0 1 0 0,0 0 0 0 0,-1 0-1 0 0,0 1 1 0 0,1-1-1 0 0,-1 0 1 0 0,0 0-1 0 0,0 1 1 0 0,0-1-1 0 0,0 0 1 0 0,0 1 0 0 0,-1-1-1 0 0,1 1 1 0 0,0 0-1 0 0,-1-1 1 0 0,1 1-1 0 0,-1 0 1 0 0,1 0-1 0 0,-1 0 1 0 0,0 0 0 0 0,1 0-1 0 0,-1 0 1 0 0,-2 0-18 0 0,3 0-18 0 0,0 0 0 0 0,-1 0 0 0 0,1 0 0 0 0,-1 0 1 0 0,1 1-1 0 0,-1-1 0 0 0,0 0 0 0 0,1 1 0 0 0,-1-1 0 0 0,0 1 1 0 0,1 0-1 0 0,-1-1 0 0 0,0 1 0 0 0,1 0 0 0 0,-1 0 0 0 0,0 0 1 0 0,1 0-1 0 0,-1 1 0 0 0,0-1 0 0 0,0 0 0 0 0,1 1 0 0 0,-1-1 1 0 0,1 1-1 0 0,-1 0 0 0 0,0-1 0 0 0,1 1 0 0 0,-1 0 1 0 0,1 0-1 0 0,0 0 0 0 0,-1 0 0 0 0,1 0 0 0 0,0 0 0 0 0,-1 0 1 0 0,1 1-1 0 0,0-1 0 0 0,0 0 0 0 0,0 1 0 0 0,0-1 0 0 0,0 1 1 0 0,1-1-1 0 0,-1 1 0 0 0,0-1 0 0 0,1 1 0 0 0,-1 0 0 0 0,1-1 1 0 0,-1 1-1 0 0,1 0 0 0 0,0-1 0 0 0,0 1 0 0 0,0 0 0 0 0,0-1 1 0 0,0 1-1 0 0,0 0 0 0 0,0 1 18 0 0,0 7-44 0 0,0-8 38 0 0,-1 0-1 0 0,1 0 1 0 0,0-1-1 0 0,0 1 1 0 0,-1 0-1 0 0,1 0 1 0 0,1 0-1 0 0,-1 0 1 0 0,0 0-1 0 0,0 0 1 0 0,1-1 0 0 0,-1 1-1 0 0,1 0 1 0 0,-1 0-1 0 0,1-1 1 0 0,0 1-1 0 0,0 0 1 0 0,0-1-1 0 0,0 1 1 0 0,0 0-1 0 0,0-1 1 0 0,0 0-1 0 0,1 1 1 0 0,-1-1-1 0 0,0 0 1 0 0,1 1 6 0 0,45 3-483 0 0,-41-74 1837 0 0,-7 67-1368 0 0,0 1 0 0 0,0-1-1 0 0,-1 0 1 0 0,1 0-1 0 0,-1 0 1 0 0,1 1 0 0 0,-1-1-1 0 0,0 1 1 0 0,1-1 0 0 0,-1 1-1 0 0,0 0 1 0 0,0 0-1 0 0,0-1 1 0 0,0 1 0 0 0,0 1-1 0 0,0-1 1 0 0,0 0 0 0 0,0 0-1 0 0,-1 1 1 0 0,1-1-1 0 0,0 1 1 0 0,0 0 0 0 0,-1 0-1 0 0,1 0 1 0 0,0 0-1 0 0,0 0 1 0 0,-1 0 0 0 0,1 0-1 0 0,0 1 1 0 0,-2 0 14 0 0,3-1-35 0 0,-10 18-525 0 0,10-10 399 0 0,14 39 6 0 0,-2-41 216 0 0,-9-5-80 0 0,0 1 1 0 0,0-1 0 0 0,0 0 0 0 0,0 1 0 0 0,0-1-1 0 0,0 0 1 0 0,1 0 0 0 0,-1-1 0 0 0,0 1-1 0 0,1 0 1 0 0,-1-1 0 0 0,0 0 0 0 0,1 1 0 0 0,-1-1-1 0 0,1 0 1 0 0,-1 0 0 0 0,0 0 0 0 0,1-1-1 0 0,-1 1 1 0 0,1 0 0 0 0,-1-1 0 0 0,0 0 0 0 0,1 1-1 0 0,-1-1 1 0 0,0 0 0 0 0,0 0 0 0 0,0 0-1 0 0,0-1 1 0 0,1 0 18 0 0,2-66 1062 0 0,-6 65-1098 0 0,1 0-1 0 0,-1 1 1 0 0,1-1-1 0 0,-1 1 0 0 0,0-1 1 0 0,0 1-1 0 0,0 0 1 0 0,0-1-1 0 0,-1 1 1 0 0,1 0-1 0 0,0-1 0 0 0,-1 1 1 0 0,0 0-1 0 0,0 0 1 0 0,1 1-1 0 0,-1-1 0 0 0,0 0 1 0 0,0 0-1 0 0,-1 1 1 0 0,1-1-1 0 0,0 1 1 0 0,0 0-1 0 0,-1 0 0 0 0,1 0 1 0 0,-1 0-1 0 0,1 0 1 0 0,-1 0-1 0 0,1 1 1 0 0,-1-1 36 0 0,3 32-442 0 0,11 20 442 0 0,-1-42 0 0 0,25 7 82 0 0,-33-16-42 0 0,0 0 0 0 0,-1 0-1 0 0,1 0 1 0 0,-1 0 0 0 0,1 0 0 0 0,-1-1-1 0 0,1 1 1 0 0,-1 0 0 0 0,0-1-1 0 0,1 1 1 0 0,-1-1 0 0 0,1 0 0 0 0,-1 0-1 0 0,0 1 1 0 0,1-1 0 0 0,-1 0 0 0 0,0 0-1 0 0,0 0 1 0 0,0 0 0 0 0,0 0 0 0 0,0 0-1 0 0,0-1 1 0 0,0 1 0 0 0,0 0-1 0 0,0-1 1 0 0,-1 1 0 0 0,1 0 0 0 0,0-1-1 0 0,-1 1 1 0 0,1-1 0 0 0,-1 1 0 0 0,0 0-1 0 0,1-1 1 0 0,-1 1 0 0 0,0-1 0 0 0,0 0-1 0 0,0 1 1 0 0,0-1 0 0 0,0 1-1 0 0,0-1 1 0 0,0 1 0 0 0,-1-1 0 0 0,1 1-1 0 0,0-1 1 0 0,-1 1 0 0 0,0-1-40 0 0,0-12 84 0 0,-37-4-402 0 0,35 18 295 0 0,1 0 1 0 0,-1 0 0 0 0,1 1 0 0 0,0-1 0 0 0,-1 1 0 0 0,1-1 0 0 0,0 1-1 0 0,-1 0 1 0 0,1 0 0 0 0,0 0 0 0 0,0 0 0 0 0,0 0 0 0 0,-1 1-1 0 0,1-1 1 0 0,1 0 0 0 0,-1 1 0 0 0,0 0 0 0 0,0-1 0 0 0,1 1-1 0 0,-1 0 1 0 0,0 0 0 0 0,1 0 0 0 0,0 0 0 0 0,0 0 0 0 0,-1 0-1 0 0,1 1 1 0 0,0-1 0 0 0,1 0 0 0 0,-1 0 0 0 0,0 1 0 0 0,1-1-1 0 0,-1 1 1 0 0,1-1 0 0 0,0 0 0 0 0,0 1 0 0 0,0-1 0 0 0,0 1-1 0 0,0-1 1 0 0,0 1 0 0 0,1-1 0 0 0,-1 0 0 0 0,1 1 0 0 0,0-1-1 0 0,0 0 1 0 0,0 1 22 0 0,-1 0-14 0 0,1-2 4 0 0,-1 1 0 0 0,1 0 0 0 0,0-1 0 0 0,0 1-1 0 0,0 0 1 0 0,0-1 0 0 0,0 1 0 0 0,0-1 0 0 0,1 0 0 0 0,-1 1-1 0 0,0-1 1 0 0,1 0 0 0 0,-1 0 0 0 0,1 0 0 0 0,-1 0 0 0 0,1 0-1 0 0,0 0 1 0 0,-1 0 0 0 0,1 0 0 0 0,0-1 0 0 0,0 1 0 0 0,-1-1-1 0 0,1 1 1 0 0,0-1 0 0 0,0 0 0 0 0,0 0 0 0 0,0 0 0 0 0,0 0-1 0 0,-1 0 1 0 0,1 0 0 0 0,0 0 0 0 0,1-1 10 0 0,-2-27 1439 0 0,-1 26-1435 0 0,1-1 0 0 0,-1 0 0 0 0,0 1 0 0 0,0-1 0 0 0,0 1 0 0 0,0-1 0 0 0,0 0 0 0 0,-1 1 0 0 0,1-1 0 0 0,-1 1 0 0 0,0-1 0 0 0,0 1 0 0 0,0-1 0 0 0,0 1 0 0 0,0 0 0 0 0,0-1 0 0 0,-1 1 0 0 0,1 0 0 0 0,-1 0 0 0 0,1 0 0 0 0,-1 0 0 0 0,0 0 0 0 0,0 0 0 0 0,0 0 0 0 0,0 1 0 0 0,0-1 0 0 0,-1 1-4 0 0,-6-5-80 0 0,7 4 54 0 0,0 0 0 0 0,0 0 0 0 0,0 1 0 0 0,0-1 0 0 0,0 1 0 0 0,-1 0 0 0 0,1-1 0 0 0,0 1 0 0 0,-1 0 0 0 0,1 0 0 0 0,-1 1 0 0 0,1-1 0 0 0,-1 1 0 0 0,0-1 0 0 0,1 1 0 0 0,-1 0 0 0 0,0 0 0 0 0,1 0 0 0 0,-1 0 0 0 0,0 0 0 0 0,1 0 0 0 0,-1 1 0 0 0,1-1 0 0 0,-1 1 0 0 0,-1 1 26 0 0,2 1-56 0 0,-1 0 0 0 0,1 0-1 0 0,0 1 1 0 0,1-1 0 0 0,-1 1-1 0 0,1-1 1 0 0,-1 1 0 0 0,1 0-1 0 0,0 0 1 0 0,1-1 0 0 0,-1 1 0 0 0,1 0-1 0 0,-1 0 1 0 0,1 0 0 0 0,0 0-1 0 0,0 0 1 0 0,1 0 0 0 0,0 2 56 0 0,-1 5-94 0 0,1-10 92 0 0,0 0 0 0 0,0 0 0 0 0,1 0 1 0 0,-1 1-1 0 0,0-1 0 0 0,0-1 0 0 0,1 1 0 0 0,-1 0 1 0 0,1 0-1 0 0,-1 0 0 0 0,1-1 0 0 0,-1 1 0 0 0,1-1 1 0 0,-1 1-1 0 0,1-1 0 0 0,0 0 0 0 0,-1 0 0 0 0,1 1 1 0 0,0-1-1 0 0,-1 0 0 0 0,1 0 0 0 0,-1-1 0 0 0,1 1 1 0 0,0 0-1 0 0,-1 0 0 0 0,1-1 0 0 0,-1 1 0 0 0,1-1 1 0 0,-1 0-1 0 0,1 1 0 0 0,-1-1 0 0 0,1 0 0 0 0,-1 0 1 0 0,0 0-1 0 0,1 0 0 0 0,-1 0 0 0 0,1 0 2 0 0,-1-2 49 0 0,1 1 0 0 0,-1 0-1 0 0,1-1 1 0 0,-1 1 0 0 0,0-1-1 0 0,0 0 1 0 0,0 1 0 0 0,0-1 0 0 0,0 0-1 0 0,0 0 1 0 0,-1 1 0 0 0,0-1-1 0 0,1 0 1 0 0,-1 0 0 0 0,0 0 0 0 0,0 0-1 0 0,-1 0 1 0 0,1 1 0 0 0,-1-1-1 0 0,1 0 1 0 0,-1 0 0 0 0,0 1-1 0 0,0-1 1 0 0,0 0 0 0 0,0 1 0 0 0,-1-1-1 0 0,1 1 1 0 0,-1-1 0 0 0,1 1-1 0 0,-1 0 1 0 0,0-1 0 0 0,0 1 0 0 0,0 0-1 0 0,-2-1-48 0 0,-29-7 224 0 0,32 10-366 0 0,1 0-30 0 0,0 0-20 0 0,0 0-12 0 0,0 0-8 0 0,0 0 19 0 0,0 0 57 0 0,0 1 115 0 0,0 1 0 0 0,0-1 1 0 0,0 0-1 0 0,0 1 0 0 0,0-1 0 0 0,0 0 0 0 0,1 1 1 0 0,-1-1-1 0 0,0 0 0 0 0,1 1 0 0 0,-1-1 0 0 0,1 0 1 0 0,-1 0-1 0 0,1 1 0 0 0,0-1 0 0 0,-1 0 0 0 0,1 0 1 0 0,0 0-1 0 0,0 0 0 0 0,0 0 0 0 0,0 0 1 0 0,0 0-1 0 0,0 0 0 0 0,0 0 0 0 0,0 0 0 0 0,0-1 1 0 0,1 1-1 0 0,-1 0 0 0 0,0-1 0 0 0,0 1 0 0 0,1-1 1 0 0,-1 0-1 0 0,0 1 0 0 0,1-1 0 0 0,-1 0 0 0 0,0 0 1 0 0,1 1-1 0 0,-1-1 0 0 0,1 0 21 0 0,-1 0 9 0 0,-1 0 12 0 0,0 0 59 0 0,0 0 75 0 0,0-13 1936 0 0,-38-3-1721 0 0,37 14 54 0 0,1 4-12062 0 0,0 4 8512 0 0,0-14 2337 0 0</inkml:trace>
  <inkml:trace contextRef="#ctx0" brushRef="#br3" timeOffset="18347.156">7743 2427 588 0 0,'0'0'1254'0'0,"0"0"-282"0"0,0 0-246 0 0,0 0-272 0 0,0 0-15 0 0,-5 5 4917 0 0,-11 15-4837 0 0,9-7-1580 0 0,6-10-6363 0 0,6-16 5601 0 0</inkml:trace>
  <inkml:trace contextRef="#ctx0" brushRef="#br3" timeOffset="19304.606">7694 2521 156 0 0,'0'0'1435'0'0,"0"0"-108"0"0,0 0-263 0 0,0 0-196 0 0,0 0-57 0 0,0 0-55 0 0,0 0-54 0 0,0 0-57 0 0,0 0-71 0 0,0 0-63 0 0,0 0-45 0 0,0 0-41 0 0,0 0-47 0 0,0 0-40 0 0,-2 4 1623 0 0,-5 13-3079 0 0,7 8-1760 0 0,0-15-4360 0 0,0-34 6055 0 0</inkml:trace>
  <inkml:trace contextRef="#ctx0" brushRef="#br3" timeOffset="20011.137">7692 2620 928 0 0,'0'0'1662'0'0,"0"0"-428"0"0,0 0-231 0 0,0 0 17 0 0,0 0-104 0 0,0 0-421 0 0,0 0-252 0 0,0 0-49 0 0,0 0 22 0 0,17 24 2476 0 0,3-7-2688 0 0,-16-14-8694 0 0,-18-12 6773 0 0</inkml:trace>
  <inkml:trace contextRef="#ctx0" brushRef="#br3" timeOffset="20655.523">7777 2680 4788 0 0,'0'0'2322'0'0,"0"0"-1036"0"0,0 0-685 0 0,0 0-112 0 0,0 0 53 0 0,0 0-58 0 0,0 0-208 0 0,30 13-234 0 0,-8-8-216 0 0,-6-5-6533 0 0,-14-1 3794 0 0</inkml:trace>
  <inkml:trace contextRef="#ctx0" brushRef="#br3" timeOffset="21299.399">7898 2680 272 0 0,'0'0'2450'0'0,"0"0"-728"0"0,0 0-490 0 0,0 0-116 0 0,0 0-33 0 0,0 0-129 0 0,0 0-210 0 0,0 0-185 0 0,0 0-109 0 0,10-1 3111 0 0,26-23-6027 0 0,-30 17-1557 0 0,-4 3-143 0 0,-1 3 1362 0 0</inkml:trace>
  <inkml:trace contextRef="#ctx0" brushRef="#br3" timeOffset="21959.808">7972 2576 1736 0 0,'0'0'2447'0'0,"0"0"-645"0"0,0 0-414 0 0,0 0-149 0 0,0 0-134 0 0,0 0-144 0 0,0 0-211 0 0,0 0-225 0 0,0 0-170 0 0,10-14 736 0 0,-5-8-1053 0 0,0 7-1546 0 0,-4 4-2417 0 0,-2 13-1107 0 0,2 8 2060 0 0</inkml:trace>
  <inkml:trace contextRef="#ctx0" brushRef="#br3" timeOffset="22602.967">7976 2448 2688 0 0,'0'0'2161'0'0,"0"0"-537"0"0,0 0-376 0 0,0 0-160 0 0,0 0-116 0 0,0 0-128 0 0,0 0-150 0 0,0 0-102 0 0,0 0-41 0 0,0 0-59 0 0,-5-21 1313 0 0,-28-3-4249 0 0,33 22-7460 0 0,8 9 7493 0 0</inkml:trace>
  <inkml:trace contextRef="#ctx0" brushRef="#br3" timeOffset="23356.7">7866 2401 184 0 0,'0'0'1775'0'0,"0"0"-420"0"0,0 0-406 0 0,0 0-286 0 0,0 0 107 0 0,0 0 115 0 0,0 0-85 0 0,0 0-219 0 0,0 0-97 0 0,-3 0-26 0 0,-30-8 3202 0 0,33 8-3547 0 0,-20-2-100 0 0,17 1-4049 0 0,2 1-3840 0 0,8 2 7098 0 0</inkml:trace>
  <inkml:trace contextRef="#ctx0" brushRef="#br3" timeOffset="33141.345">6128 3542 2284 0 0,'0'0'1997'0'0,"0"0"-527"0"0,0 0-390 0 0,0 0-132 0 0,0 0-99 0 0,0 0-176 0 0,0 0-180 0 0,0 0-111 0 0,0 0-12 0 0,0 0 35 0 0,0 0 15 0 0,0 0-11 0 0,0 0-24 0 0,0 0-24 0 0,0 0-30 0 0,0 0-52 0 0,-4-11 2420 0 0,2 10-2738 0 0,0 0 26 0 0,-26 0-373 0 0,28 1 360 0 0,-17 7-466 0 0,-11 29-287 0 0,11 18 617 0 0,21-8 260 0 0,9-15 173 0 0,12-13 309 0 0,7-13-262 0 0,-31-5-322 0 0,-1 0-3 0 0,1 0 5 0 0,42-6 332 0 0,-3-30 417 0 0,-31-22-662 0 0,-5 8 660 0 0,-46 26-686 0 0,29 17-2172 0 0,13 7 2029 0 0,0 0-10 0 0,0 0 19 0 0,68 27 68 0 0,-55 19 198 0 0,-13-33-162 0 0,-23 32 463 0 0,-18 3-77 0 0,-1-16-236 0 0,42-32-136 0 0,0 0 2 0 0,-15 2 1236 0 0,-6-6-1310 0 0,21 4 24 0 0,0 0 26 0 0,-1-1-49 0 0,4-6-7836 0 0,-2 5-672 0 0,-7 11 7517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5T09:10:06.029"/>
    </inkml:context>
    <inkml:brush xml:id="br0">
      <inkml:brushProperty name="width" value="0.1" units="cm"/>
      <inkml:brushProperty name="height" value="0.1" units="cm"/>
      <inkml:brushProperty name="color" value="#008C3A"/>
    </inkml:brush>
  </inkml:definitions>
  <inkml:trace contextRef="#ctx0" brushRef="#br0">318 333 784 0 0,'0'0'586'0'0,"0"0"-66"0"0,0 0 113 0 0,0 0 14 0 0,0 0 17 0 0,0 0-107 0 0,4 0-70 0 0,139-2 3919 0 0,75-17-2520 0 0,200-34-1778 0 0,228 7-108 0 0,-623 44 15 0 0,1022-16-890 0 0,-844 18 616 0 0,163-7-114 0 0,-349 7 62 0 0,-27 0-2529 0 0,-11 0-1885 0 0,52 0 2815 0 0</inkml:trace>
  <inkml:trace contextRef="#ctx0" brushRef="#br0" timeOffset="848.17">2937 1 1592 0 0,'0'0'3068'0'0,"0"0"-1184"0"0,0 0-913 0 0,0 0-261 0 0,0 0 31 0 0,0 0-43 0 0,0 0-182 0 0,4 0-267 0 0,74 7-665 0 0,151 71 203 0 0,-111-28 75 0 0,24 25-617 0 0,-137-72 714 0 0,-1 0-1 0 0,0 1 1 0 0,0-1 0 0 0,0 1-1 0 0,0 0 1 0 0,-1 0 0 0 0,1 0 0 0 0,-1 0-1 0 0,0 1 1 0 0,-1 0 0 0 0,1-1-1 0 0,-1 1 1 0 0,0 0 0 0 0,0 0 0 0 0,0 0-1 0 0,-1 0 1 0 0,1 0 0 0 0,-1 0 0 0 0,-1 1-1 0 0,1-1 1 0 0,-1 0 0 0 0,0 1-1 0 0,0 2 42 0 0,-3-3 56 0 0,-1 0-1 0 0,0 0 0 0 0,0-1 0 0 0,0 0 1 0 0,-1 1-1 0 0,1-2 0 0 0,-1 1 0 0 0,0 0 0 0 0,0-1 1 0 0,0 0-1 0 0,-1 0 0 0 0,1-1 0 0 0,-4 2-55 0 0,6-2 44 0 0,-77 27 571 0 0,-96 17 204 0 0,-165-21 202 0 0,300-22-1081 0 0,-13 2-3970 0 0,39-2 334 0 0</inkml:trace>
  <inkml:trace contextRef="#ctx0" brushRef="#br0" timeOffset="2496.303">667 83 1864 0 0,'0'0'1684'0'0,"0"0"-440"0"0,0 0-187 0 0,0 0-51 0 0,0 0-91 0 0,0 0-181 0 0,0 0-156 0 0,0 0-57 0 0,0 0-19 0 0,0 0-34 0 0,0 0-83 0 0,0 0-85 0 0,0 0-55 0 0,-17-4 938 0 0,-134 16-2071 0 0,-148 80 626 0 0,211-53-28 0 0,2 18 149 0 0,61-43-473 0 0,25-14 452 0 0,8 14-1410 0 0,167 98 2761 0 0,5-13-747 0 0,-116-59-3835 0 0,-55-30 514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5T09:10:11.556"/>
    </inkml:context>
    <inkml:brush xml:id="br0">
      <inkml:brushProperty name="width" value="0.1" units="cm"/>
      <inkml:brushProperty name="height" value="0.1" units="cm"/>
      <inkml:brushProperty name="color" value="#008C3A"/>
    </inkml:brush>
  </inkml:definitions>
  <inkml:trace contextRef="#ctx0" brushRef="#br0">572 229 220 0 0,'0'0'842'0'0,"0"0"-16"0"0,0 0 20 0 0,0 0-28 0 0,0 0-54 0 0,0 0-77 0 0,0 0-84 0 0,8-4-37 0 0,39-24 507 0 0,-16-6 3759 0 0,-30-3-3022 0 0,-31 22-1680 0 0,-43 1-507 0 0,66 14 282 0 0,-1-1 0 0 0,1 1 0 0 0,0 1 0 0 0,-1-1 0 0 0,1 1 0 0 0,0 0 0 0 0,0 1 0 0 0,0 0 0 0 0,0 0 0 0 0,0 1 0 0 0,0-1 0 0 0,1 1 0 0 0,-4 3 95 0 0,-54 44-698 0 0,64-47 619 0 0,-1 0-1 0 0,0 0 1 0 0,1 0 0 0 0,-1 0-1 0 0,1 0 1 0 0,0 0 0 0 0,0 0-1 0 0,0 0 1 0 0,1 0 0 0 0,-1 0-1 0 0,1 0 1 0 0,0 0 0 0 0,-1 0-1 0 0,1 0 1 0 0,0 0 0 0 0,1 0-1 0 0,-1-1 1 0 0,1 1 0 0 0,-1 0 79 0 0,31 41-277 0 0,-8-12 223 0 0,-2 26 94 0 0,-21-54-59 0 0,-1 1 1 0 0,-1-1-1 0 0,1 1 1 0 0,-1-1-1 0 0,1 0 0 0 0,-1 0 1 0 0,0 1-1 0 0,-1-1 1 0 0,1 0-1 0 0,-1 0 1 0 0,0 0-1 0 0,0 0 0 0 0,0 0 1 0 0,0-1-1 0 0,-1 1 1 0 0,0-1-1 0 0,1 1 0 0 0,-1-1 1 0 0,0 0-1 0 0,-1 0 1 0 0,1 0-1 0 0,-1-1 1 0 0,-2 3 18 0 0,-17 8 101 0 0,0 0 0 0 0,-1-1 1 0 0,-1-2-1 0 0,0 0 0 0 0,0-2 1 0 0,-1 0-1 0 0,-10 0-101 0 0,29-6 92 0 0,0 0 0 0 0,-1 0-1 0 0,1-1 1 0 0,-1 0 0 0 0,1 0 0 0 0,-1-1 0 0 0,0 0-1 0 0,1 0 1 0 0,-1-1 0 0 0,1 0 0 0 0,-1 0 0 0 0,1-1-1 0 0,-1 1 1 0 0,1-2 0 0 0,0 1 0 0 0,0-1 0 0 0,0 0-1 0 0,0-1 1 0 0,1 0 0 0 0,-1 0 0 0 0,1 0 0 0 0,0-1 0 0 0,0 0-1 0 0,0 0 1 0 0,1 0 0 0 0,0-1 0 0 0,0 0 0 0 0,0 0-1 0 0,1 0 1 0 0,-1-1-92 0 0,-10-52-576 0 0,14 18-3537 0 0,1 32 2315 0 0,0 4-1192 0 0</inkml:trace>
  <inkml:trace contextRef="#ctx0" brushRef="#br0" timeOffset="754.173">770 404 3244 0 0,'0'0'1412'0'0,"0"0"-283"0"0,0 0-203 0 0,0 0-76 0 0,0 0-359 0 0,0 0-91 0 0,0 0-117 0 0,0 0-123 0 0,0 0-18 0 0,-8-7-48 0 0,-26-21 67 0 0,-22 21 220 0 0,49 6-328 0 0,0 1 0 0 0,-1 0 1 0 0,1 1-1 0 0,0-1 0 0 0,-1 1 0 0 0,1 1 0 0 0,0 0 1 0 0,0 0-1 0 0,0 0 0 0 0,0 1 0 0 0,-5 2-53 0 0,1 2 15 0 0,0-1-1 0 0,0 2 1 0 0,1-1 0 0 0,-1 1-1 0 0,2 1 1 0 0,0 0-1 0 0,0 0 1 0 0,-7 9-15 0 0,13-14 17 0 0,0 0 1 0 0,0 0-1 0 0,0 0 0 0 0,0 0 1 0 0,1 0-1 0 0,-1 1 1 0 0,1-1-1 0 0,0 1 0 0 0,1 0 1 0 0,-1 0-1 0 0,1-1 0 0 0,0 1 1 0 0,0 0-1 0 0,0 0 1 0 0,1 0-1 0 0,0 2-17 0 0,47 16 428 0 0,95-21-1640 0 0,-69-22-4078 0 0,-99 18 1546 0 0,-194 11 2909 0 0</inkml:trace>
  <inkml:trace contextRef="#ctx0" brushRef="#br0" timeOffset="1382.452">1246 476 3848 0 0,'0'0'2669'0'0,"0"0"-1467"0"0,0 0-789 0 0,0 0-84 0 0,0 0 213 0 0,0 0-87 0 0,0 0-267 0 0,0 0-113 0 0,0 0-48 0 0,-8-15 37 0 0,-25-45 38 0 0,4 35 51 0 0,25 23-181 0 0,-1 1 0 0 0,1-1 0 0 0,-1 1 0 0 0,1-1 1 0 0,-1 1-1 0 0,0 0 0 0 0,1 1 0 0 0,-1-1 0 0 0,0 1 0 0 0,0 0 0 0 0,1 0 0 0 0,-1 1 0 0 0,0 0 1 0 0,0-1-1 0 0,1 1 0 0 0,-1 1 0 0 0,1-1 0 0 0,-1 1 0 0 0,1 0 0 0 0,-1 0 0 0 0,1 0 0 0 0,0 0 1 0 0,0 1-1 0 0,0 0 0 0 0,0-1 0 0 0,1 2 0 0 0,-1-1 0 0 0,0 1 28 0 0,-16 23 13 0 0,-16 38 74 0 0,28-24-235 0 0,10-39 123 0 0,1 0 1 0 0,-1 0 0 0 0,0 0 0 0 0,1-1 0 0 0,-1 1 0 0 0,1 0-1 0 0,-1-1 1 0 0,1 0 0 0 0,0 0 0 0 0,0 0 0 0 0,0 0 0 0 0,-1 0-1 0 0,1 0 1 0 0,0-1 0 0 0,0 0 0 0 0,0 1 0 0 0,0-1 0 0 0,0 0 0 0 0,0 0-1 0 0,0-1 1 0 0,0 1 0 0 0,0 0 0 0 0,0-1 0 0 0,0 0 0 0 0,0 0-1 0 0,-1 0 1 0 0,1 0 0 0 0,0 0 0 0 0,-1-1 0 0 0,2 0 24 0 0,109-51 985 0 0,-113 79-569 0 0,0-16-481 0 0,14 79-2163 0 0,-3-78-2525 0 0,-6-30 2599 0 0,-35-73 1440 0 0</inkml:trace>
  <inkml:trace contextRef="#ctx0" brushRef="#br0" timeOffset="1854.162">1873 1 1580 0 0,'0'0'4105'0'0,"0"0"-2629"0"0,0 0-1154 0 0,0 0-19 0 0,0 0 268 0 0,0 0 55 0 0,0 0-178 0 0,0 0-128 0 0,0 0-26 0 0,0 0-57 0 0,-22 22-58 0 0,-73 73-14 0 0,-120 109 294 0 0,133-54-774 0 0,68-57 62 0 0,13-91 266 0 0,1 0 0 0 0,0-1 0 0 0,0 1 0 0 0,0 0 1 0 0,0 0-1 0 0,0-1 0 0 0,0 1 0 0 0,0 0 0 0 0,1 0 0 0 0,-1 0 0 0 0,0-1 0 0 0,1 1 0 0 0,0 0 1 0 0,-1-1-1 0 0,1 1 0 0 0,0-1 0 0 0,0 1 0 0 0,0-1 0 0 0,0 1 0 0 0,0-1 0 0 0,0 1 0 0 0,0-1 1 0 0,1 0-1 0 0,-1 0 0 0 0,0 0 0 0 0,1 1 0 0 0,-1-1 0 0 0,1-1 0 0 0,-1 1 0 0 0,1 0 0 0 0,0 0 1 0 0,-1 0-1 0 0,1-1 0 0 0,0 1 0 0 0,0-1 0 0 0,-1 0 0 0 0,1 1 0 0 0,0-1 0 0 0,1 0-13 0 0,131 3-2765 0 0,-100-10-530 0 0,-11 0 663 0 0</inkml:trace>
  <inkml:trace contextRef="#ctx0" brushRef="#br0" timeOffset="2529.767">1905 412 1788 0 0,'0'0'3733'0'0,"0"0"-2067"0"0,0 0-892 0 0,0 0-66 0 0,0 0-1 0 0,0 0-170 0 0,0 0-306 0 0,0 0-215 0 0,13-5-60 0 0,139-30 29 0 0,-54 14 120 0 0,-21-19 269 0 0,-76 38-379 0 0,-1 1 0 0 0,1-1-1 0 0,-1 1 1 0 0,1-1 0 0 0,-1 1 0 0 0,0-1-1 0 0,1 0 1 0 0,-1 1 0 0 0,0-1 0 0 0,0 0-1 0 0,0 1 1 0 0,0-1 0 0 0,-1 0-1 0 0,1 1 1 0 0,0-1 0 0 0,-1 0 0 0 0,1 1-1 0 0,-1-1 1 0 0,0 1 0 0 0,1-1 0 0 0,-1 1-1 0 0,0-1 1 0 0,0 1 0 0 0,0 0-1 0 0,0-1 1 0 0,0 1 0 0 0,0 0 0 0 0,0 0-1 0 0,0 0 1 0 0,-1-1 0 0 0,1 1 0 0 0,0 1-1 0 0,-2-2 6 0 0,-3 0-48 0 0,0-1-1 0 0,0 1 1 0 0,0 1-1 0 0,0-1 1 0 0,0 1-1 0 0,0 0 1 0 0,0 1-1 0 0,-1 0 1 0 0,1 0-1 0 0,0 0 0 0 0,-1 0 1 0 0,1 1-1 0 0,0 0 1 0 0,0 0-1 0 0,0 1 1 0 0,0 0-1 0 0,0 0 1 0 0,0 0-1 0 0,-4 3 49 0 0,-3 4 110 0 0,-1 1 0 0 0,1 0 0 0 0,0 1-1 0 0,1 1 1 0 0,1 0 0 0 0,0 0 0 0 0,0 1 0 0 0,1 0-1 0 0,1 1 1 0 0,-1 2-110 0 0,7-6 113 0 0,-1 0 0 0 0,1 0 0 0 0,1 1 0 0 0,0-1 0 0 0,0 0 0 0 0,1 1 0 0 0,0 0 0 0 0,1-1 0 0 0,1 1 0 0 0,0 6-113 0 0,0 11 191 0 0,0-24-151 0 0,1-1 0 0 0,-1 1 0 0 0,1-1 0 0 0,1 1 0 0 0,-1-1 0 0 0,0 0 0 0 0,1 0 0 0 0,-1 0 0 0 0,1 0 0 0 0,0 0 0 0 0,0 0 0 0 0,0-1 0 0 0,1 0 0 0 0,-1 1 0 0 0,0-1 0 0 0,1-1 0 0 0,-1 1 0 0 0,1 0 0 0 0,0-1 0 0 0,0 0 0 0 0,0 0 0 0 0,-1 0 0 0 0,3 0-40 0 0,195 8-2065 0 0,-136-10-885 0 0,-44 0 124 0 0,8-2-1712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5T09:09:14.050"/>
    </inkml:context>
    <inkml:brush xml:id="br0">
      <inkml:brushProperty name="width" value="0.1" units="cm"/>
      <inkml:brushProperty name="height" value="0.1" units="cm"/>
      <inkml:brushProperty name="color" value="#004F8B"/>
    </inkml:brush>
  </inkml:definitions>
  <inkml:trace contextRef="#ctx0" brushRef="#br0">365 209 5228 0 0,'0'0'959'0'0,"0"0"-603"0"0,-1 37-100 0 0,-6 124 286 0 0,-9 189 2805 0 0,16 573-1411 0 0,-14-532-1747 0 0,-25 59-189 0 0,37-424-14 0 0,-7 196 188 0 0,9-126-2763 0 0,1-10-5349 0 0,-1-86 5492 0 0</inkml:trace>
  <inkml:trace contextRef="#ctx0" brushRef="#br0" timeOffset="895.02">0 2276 1684 0 0,'0'0'2026'0'0,"0"0"-789"0"0,0 0-472 0 0,0 0-50 0 0,0 0 94 0 0,0 0-56 0 0,0 0-228 0 0,0 0-181 0 0,0 0-69 0 0,3 13-4 0 0,50 121 588 0 0,105 179 110 0 0,-95-209-846 0 0,16 25-132 0 0,-78-130-23 0 0,1 1-1 0 0,-1 0 1 0 0,1-1 0 0 0,-1 1-1 0 0,1-1 1 0 0,-1 1-1 0 0,1-1 1 0 0,-1 0-1 0 0,0 1 1 0 0,1-1-1 0 0,-1 0 1 0 0,0 0-1 0 0,0 0 1 0 0,0 0-1 0 0,0 0 1 0 0,0 0-1 0 0,0 0 1 0 0,0 0 0 0 0,0-1-1 0 0,0 1 1 0 0,0 0-1 0 0,-1-1 1 0 0,1 1-1 0 0,0 0 1 0 0,-1-1-1 0 0,1 1 1 0 0,-1-1-1 0 0,0 1 1 0 0,1-1-1 0 0,-1 1 1 0 0,0-1-1 0 0,0-1 33 0 0,2-1-5 0 0,116-299-899 0 0,-85 190-2983 0 0,-25 73 1108 0 0</inkml:trace>
  <inkml:trace contextRef="#ctx0" brushRef="#br0" timeOffset="5700.313">3087 1162 5244 0 0,'0'0'1651'0'0,"0"0"-631"0"0,0 0-328 0 0,0 0 3 0 0,0 0-107 0 0,0 0-177 0 0,0 0-178 0 0,0 0-117 0 0,0 0-45 0 0,0 6-18 0 0,7 81-353 0 0,7-62 48 0 0,21-7-386 0 0,-10-22 353 0 0,-21-1 307 0 0,-1 0 1 0 0,0 0 0 0 0,0 0-1 0 0,0 0 1 0 0,0 0 0 0 0,-1-1-1 0 0,0 1 1 0 0,0-1-1 0 0,-1 0 1 0 0,1 1 0 0 0,-1-1-1 0 0,0 0 1 0 0,-1 0 0 0 0,0 0-1 0 0,0-4-22 0 0,0 8 53 0 0,0 0-1 0 0,0 0 0 0 0,0-1 0 0 0,0 1 1 0 0,-1 0-1 0 0,1 0 0 0 0,-1 0 1 0 0,1 0-1 0 0,-1 0 0 0 0,0 0 0 0 0,0 0 1 0 0,0 0-1 0 0,0 0 0 0 0,0 0 1 0 0,-1 1-1 0 0,1-1 0 0 0,0 0 0 0 0,-1 1 1 0 0,1-1-1 0 0,-1 1 0 0 0,0-1 1 0 0,1 1-1 0 0,-1 0 0 0 0,0 0 0 0 0,0 0 1 0 0,0 0-1 0 0,0 0 0 0 0,0 0 1 0 0,0 0-1 0 0,0 1 0 0 0,0-1 1 0 0,-1 1-53 0 0,-3-3 124 0 0,3 2-110 0 0,1 0 1 0 0,0 0 0 0 0,-1 0-1 0 0,1 1 1 0 0,-1-1 0 0 0,1 1-1 0 0,-1-1 1 0 0,0 1 0 0 0,1 0-1 0 0,-1 0 1 0 0,1 0 0 0 0,-1 0-1 0 0,0 1 1 0 0,1-1-1 0 0,-1 1 1 0 0,1 0 0 0 0,-1-1-1 0 0,1 1 1 0 0,0 0 0 0 0,-1 0-1 0 0,1 1 1 0 0,0-1 0 0 0,0 0-1 0 0,-1 1 1 0 0,1-1 0 0 0,0 1-1 0 0,1 0 1 0 0,-1 0 0 0 0,0 0-1 0 0,0 0 1 0 0,1 0-1 0 0,-1 0 1 0 0,1 0 0 0 0,0 0-1 0 0,-1 1-14 0 0,-21 37-812 0 0,15 9-3120 0 0,7-47 3370 0 0,1 10-2026 0 0,10-29-251 0 0,36-97 1624 0 0</inkml:trace>
  <inkml:trace contextRef="#ctx0" brushRef="#br0" timeOffset="6374.785">3365 1126 5396 0 0,'0'0'2339'0'0,"0"0"-982"0"0,0 0-747 0 0,0 0-249 0 0,0 0 40 0 0,0 0 13 0 0,0 0-95 0 0,0 0-128 0 0,3 24-96 0 0,17 113-140 0 0,6-48-27 0 0,-25-88 28 0 0,-1 1 0 0 0,1-1 0 0 0,-1 0 0 0 0,1 0-1 0 0,0 1 1 0 0,0-1 0 0 0,0 0 0 0 0,0 0 0 0 0,0 0-1 0 0,0 0 1 0 0,0 0 0 0 0,0 0 0 0 0,0 0 0 0 0,0 0-1 0 0,1 0 1 0 0,-1-1 0 0 0,0 1 0 0 0,1 0 0 0 0,-1-1-1 0 0,0 1 1 0 0,1-1 0 0 0,-1 0 0 0 0,1 1 0 0 0,-1-1-1 0 0,1 0 1 0 0,-1 0 0 0 0,1 0 0 0 0,-1 0 0 0 0,0 0-1 0 0,1 0 1 0 0,-1 0 0 0 0,1 0 0 0 0,-1-1 0 0 0,1 1 0 0 0,-1-1-1 0 0,0 1 1 0 0,1-1 0 0 0,-1 1 0 0 0,0-1 0 0 0,1 0-1 0 0,-1 0 1 0 0,0 1 0 0 0,0-1 0 0 0,0 0 0 0 0,0 0-1 0 0,1 0 1 0 0,-2 0 0 0 0,1-1 0 0 0,0 1 0 0 0,0 0-1 0 0,0 0 1 0 0,0-2 44 0 0,39-71-1483 0 0,-15 21 1223 0 0,-24 51 332 0 0,1 0-1 0 0,-1 0 0 0 0,1 0 0 0 0,-1 0 0 0 0,1 0 1 0 0,0 0-1 0 0,0 0 0 0 0,-1 1 0 0 0,1-1 0 0 0,1 1 1 0 0,-1-1-1 0 0,0 1 0 0 0,0 0 0 0 0,0 0 0 0 0,1 0 0 0 0,-1 0 1 0 0,1 0-1 0 0,-1 0 0 0 0,0 1 0 0 0,1-1 0 0 0,-1 1 1 0 0,1 0-1 0 0,0 0 0 0 0,-1 0 0 0 0,1 0 0 0 0,-1 0 1 0 0,1 0-1 0 0,-1 1-71 0 0,1 0 94 0 0,0 1 1 0 0,0-1-1 0 0,0 1 1 0 0,-1 0-1 0 0,1 0 1 0 0,-1 0-1 0 0,1 0 1 0 0,-1 1-1 0 0,0-1 1 0 0,0 0-1 0 0,0 1 1 0 0,0 0-1 0 0,0-1 0 0 0,0 1 1 0 0,-1 0-1 0 0,0 0 1 0 0,1 0-1 0 0,-1 0 1 0 0,0 0-1 0 0,0 0 1 0 0,-1 0-1 0 0,1 3-94 0 0,5 10 195 0 0,33 76-74 0 0,-17-59-3035 0 0,-22-26 256 0 0</inkml:trace>
  <inkml:trace contextRef="#ctx0" brushRef="#br0" timeOffset="2465.207">976 909 468 0 0,'0'0'2744'0'0,"0"0"-922"0"0,0 0-635 0 0,0 0-193 0 0,0 0-20 0 0,0 0-118 0 0,0 0-229 0 0,0 0-196 0 0,8-3 1995 0 0,-30 128-2554 0 0,11-17-130 0 0,5 2-1 0 0,5 45 259 0 0,2-101-352 0 0,22-53-369 0 0,90-15 1026 0 0,30-47-43 0 0,-105 39-576 0 0,-16 11-3827 0 0,-20 8 649 0 0,-2 2 2597 0 0,0-2-1641 0 0</inkml:trace>
  <inkml:trace contextRef="#ctx0" brushRef="#br0" timeOffset="3046.723">1421 1162 768 0 0,'0'0'2231'0'0,"0"0"-542"0"0,0 0-418 0 0,0 0-178 0 0,0 0-230 0 0,0 0-136 0 0,0 0-278 0 0,0 0-240 0 0,0 0-170 0 0,-4 10-2 0 0,-24 77 430 0 0,27-66-395 0 0,1-16-75 0 0,-1 0 1 0 0,1 0-1 0 0,0 1 1 0 0,0-1-1 0 0,1 0 1 0 0,-1 1-1 0 0,1-1 0 0 0,0 0 1 0 0,1 0-1 0 0,-1 1 1 0 0,1-1-1 0 0,0 0 0 0 0,0-1 1 0 0,1 1-1 0 0,0 0 3 0 0,1-1-22 0 0,-1 0-1 0 0,1 0 1 0 0,1 0-1 0 0,-1-1 0 0 0,1 1 1 0 0,-1-1-1 0 0,1 0 1 0 0,0-1-1 0 0,0 1 1 0 0,0-1-1 0 0,0 0 1 0 0,0 0-1 0 0,1-1 0 0 0,-1 1 1 0 0,1-1-1 0 0,-1 0 1 0 0,1-1-1 0 0,-1 1 1 0 0,1-1-1 0 0,0 0 1 0 0,-1-1-1 0 0,1 1 0 0 0,-1-1 1 0 0,2-1 22 0 0,-2 0-26 0 0,0 0 1 0 0,-1-1-1 0 0,1 1 1 0 0,-1-1-1 0 0,1 0 1 0 0,-1-1-1 0 0,0 1 1 0 0,0-1-1 0 0,0 0 1 0 0,-1 0-1 0 0,1 0 1 0 0,-1 0-1 0 0,0 0 0 0 0,0-1 1 0 0,-1 0-1 0 0,1 1 1 0 0,-1-1-1 0 0,0 0 1 0 0,0-3 25 0 0,11-16-135 0 0,-3-16 109 0 0,-9 35 63 0 0,0 0-1 0 0,0 0 0 0 0,0 0 1 0 0,-1-1-1 0 0,0 1 0 0 0,0 0 0 0 0,0 0 1 0 0,-1 0-1 0 0,1-1 0 0 0,-1 1 0 0 0,0 0 1 0 0,-1 0-1 0 0,1 0 0 0 0,-1 0 1 0 0,-2-4-37 0 0,-4 4 95 0 0,0-1 0 0 0,0 1 1 0 0,0 0-1 0 0,-1 1 1 0 0,0 0-1 0 0,0 0 0 0 0,0 1 1 0 0,0 0-1 0 0,0 0 1 0 0,-1 1-1 0 0,1 1 1 0 0,-1-1-1 0 0,0 2 0 0 0,1-1 1 0 0,-1 1-1 0 0,1 1 1 0 0,-9 1-96 0 0,15-1-56 0 0,-1 1 0 0 0,1 0 0 0 0,0 0 0 0 0,0 0 0 0 0,0 1 0 0 0,0-1 0 0 0,0 1 0 0 0,1 0 0 0 0,-1-1 0 0 0,1 1 0 0 0,0 0 0 0 0,-1 1 0 0 0,1-1 0 0 0,1 0 0 0 0,-1 1 0 0 0,0-1 0 0 0,1 1 0 0 0,0-1 1 0 0,0 1-1 0 0,0-1 0 0 0,0 1 0 0 0,0 0 0 0 0,1 0 0 0 0,0 0 0 0 0,0-1 0 0 0,0 4 56 0 0,0 75-5927 0 0,0-64 2793 0 0</inkml:trace>
  <inkml:trace contextRef="#ctx0" brushRef="#br0" timeOffset="3549.083">1952 1105 2924 0 0,'0'0'1292'0'0,"0"0"-406"0"0,0 0-206 0 0,0 0 135 0 0,0 0 5 0 0,0 0-292 0 0,0 0-190 0 0,0 0 3 0 0,0 0 34 0 0,-10 5-58 0 0,-89 54 621 0 0,88-49-907 0 0,2 0-1 0 0,0 1 1 0 0,0 0-1 0 0,0 1 1 0 0,2-1-1 0 0,-1 2 0 0 0,2-1 1 0 0,0 1-1 0 0,0 0 1 0 0,1 0-1 0 0,0 0 1 0 0,-1 10-31 0 0,5-20-18 0 0,0 1 1 0 0,-1 0-1 0 0,1 0 1 0 0,1 0 0 0 0,-1 0-1 0 0,0 0 1 0 0,1 0-1 0 0,0 0 1 0 0,0 0 0 0 0,0 1-1 0 0,1-1 1 0 0,-1 0-1 0 0,1 0 1 0 0,0 0-1 0 0,0 0 1 0 0,0-1 0 0 0,1 1-1 0 0,-1 0 1 0 0,1 0-1 0 0,0-1 1 0 0,0 1 0 0 0,0-1-1 0 0,1 1 1 0 0,-1-1-1 0 0,1 0 1 0 0,0 0-1 0 0,0 0 1 0 0,0-1 0 0 0,0 1-1 0 0,0-1 1 0 0,0 1-1 0 0,1-1 1 0 0,-1 0 0 0 0,2 0 17 0 0,1 0-171 0 0,-1-1 1 0 0,1 0 0 0 0,0 0-1 0 0,0 0 1 0 0,0-1-1 0 0,0 0 1 0 0,1 0 0 0 0,-1 0-1 0 0,0-1 1 0 0,0 0 0 0 0,0 0-1 0 0,-1 0 1 0 0,1-1 0 0 0,0 0-1 0 0,0 0 1 0 0,2-2 170 0 0,24-22-2630 0 0,-17 6 458 0 0</inkml:trace>
  <inkml:trace contextRef="#ctx0" brushRef="#br0" timeOffset="4083.032">2230 1187 3876 0 0,'0'0'1767'0'0,"0"0"-844"0"0,0 0-508 0 0,0 0 57 0 0,0 0 154 0 0,0 0 2 0 0,0 0-97 0 0,0 0-77 0 0,0 0-77 0 0,0 0-135 0 0,-1-3-33 0 0,0 2-183 0 0,0-1-1 0 0,0 1 0 0 0,0-1 1 0 0,0 1-1 0 0,-1 0 0 0 0,1 0 1 0 0,0-1-1 0 0,-1 1 0 0 0,1 0 1 0 0,-1 0-1 0 0,1 0 0 0 0,-1 0 1 0 0,1 1-1 0 0,-1-1 0 0 0,0 0 1 0 0,1 1-1 0 0,-1-1 0 0 0,0 1 0 0 0,1-1 1 0 0,-1 1-1 0 0,0 0 0 0 0,0 0 1 0 0,1 0-1 0 0,-1 0 0 0 0,0 0 1 0 0,0 0-1 0 0,0 1 0 0 0,1-1 1 0 0,-3 1-26 0 0,4-1 1 0 0,-70 7 950 0 0,63 2-967 0 0,1 0 0 0 0,0 1 0 0 0,1-1 0 0 0,0 1 1 0 0,0 0-1 0 0,1 0 0 0 0,0 1 0 0 0,1-1 0 0 0,0 1 0 0 0,0 4 16 0 0,-8 24-20 0 0,10 4-392 0 0,47-39-722 0 0,1-38 337 0 0,-38 24 598 0 0,16-32-224 0 0,-11 32 167 0 0,-12 9 319 0 0,13 9 1396 0 0,33 92-885 0 0,-16-58-6241 0 0,-24-38 2983 0 0</inkml:trace>
  <inkml:trace contextRef="#ctx0" brushRef="#br0" timeOffset="4836.83">2468 534 2844 0 0,'0'0'1588'0'0,"0"0"-787"0"0,0 0-331 0 0,0 0 158 0 0,0 0 158 0 0,0 0-122 0 0,0 0-278 0 0,-1 33-90 0 0,-4 106-64 0 0,3 8 423 0 0,10 22-375 0 0,0 39 16 0 0,-1-137-752 0 0,1-38-404 0 0,0-19-1945 0 0,-7-43 2238 0 0,-1-124 3557 0 0,25 153-1714 0 0,261-11-1218 0 0,-284 13-30 0 0,-1 0 1 0 0,1 0-1 0 0,-1 1 1 0 0,1-1-1 0 0,-1 0 1 0 0,0 1-1 0 0,0-1 1 0 0,0 1 0 0 0,0-1-1 0 0,0 1 1 0 0,0 0-1 0 0,-1-1 1 0 0,1 1-1 0 0,-1 0 1 0 0,0-1-1 0 0,0 1 1 0 0,0 0 0 0 0,0-1-1 0 0,0 1 1 0 0,-1 0-1 0 0,0 0-28 0 0,1-1 15 0 0,0 50 339 0 0,0 25-226 0 0,0-25-3273 0 0,0-52 2014 0 0,-1 3-1791 0 0,-6-2 1002 0 0</inkml:trace>
  <inkml:trace contextRef="#ctx0" brushRef="#br0" timeOffset="5119.56">2746 805 1772 0 0,'0'0'6929'0'0,"0"0"-5001"0"0,0 0-1004 0 0,0 0-204 0 0,0 0 60 0 0,0 0-156 0 0,0 0-304 0 0,0 0-320 0 0,0 0 0 0 0,0 0-80 0 0,8-4 20 0 0,-8 4-184 0 0,0 0-456 0 0,0 0-452 0 0,0 0-820 0 0,0 0-1116 0 0,8 4-2709 0 0,-24-4 4893 0 0</inkml:trace>
  <inkml:trace contextRef="#ctx0" brushRef="#br0" timeOffset="68920.344">167 662 952 0 0,'0'0'1256'0'0,"0"0"-132"0"0,0 0-170 0 0,0 0-116 0 0,0 0-83 0 0,0 0-71 0 0,-1 0-1136 0 0,-6-3 7692 0 0,7-176-7812 0 0,8 133 491 0 0,17-43-127 0 0,12 6 164 0 0,-20 37 213 0 0,-9 17-117 0 0,15-17-395 0 0,-22 46 323 0 0,40-47-196 0 0,-9 5 406 0 0,-2-5 115 0 0,-30 47-321 0 0,1-1 0 0 0,-1 1 0 0 0,1 0 0 0 0,-1-1 0 0 0,1 1 0 0 0,-1 0-1 0 0,0-1 1 0 0,1 1 0 0 0,-1 0 0 0 0,1 0 0 0 0,-1-1 0 0 0,1 1 0 0 0,-1 0 0 0 0,1 0 0 0 0,0 0 0 0 0,-1 0 0 0 0,1 0-1 0 0,-1 0 1 0 0,1 0 0 0 0,-1 0 0 0 0,1 0 0 0 0,-1 0 0 0 0,1 0 0 0 0,0 0 0 0 0,-1 0 0 0 0,1 0 0 0 0,-1 1 0 0 0,1-1-1 0 0,-1 0 1 0 0,1 0 0 0 0,-1 0 0 0 0,1 1 0 0 0,-1-1 0 0 0,0 0 0 0 0,1 1 0 0 0,-1-1 0 0 0,1 1 0 0 0,-1-1-1 0 0,0 0 1 0 0,1 1 0 0 0,-1-1 0 0 0,0 1 0 0 0,1-1 0 0 0,-1 1 0 0 0,0-1 0 0 0,0 1 0 0 0,1-1 0 0 0,-1 1 0 0 0,0-1-1 0 0,0 1 1 0 0,0-1 0 0 0,0 1 0 0 0,0-1 0 0 0,0 1 0 0 0,0-1 0 0 0,0 1 0 0 0,0 0 0 0 0,0-1 0 0 0,0 1-1 0 0,0-1 17 0 0,3 5 208 0 0,19 23-184 0 0,-2 1 1 0 0,-1 1-1 0 0,-1 1 1 0 0,-1 1-1 0 0,6 20-24 0 0,79 151-405 0 0,-63-141-1330 0 0,-9-31-3952 0 0,-28-23 1959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5:28.584"/>
    </inkml:context>
    <inkml:brush xml:id="br0">
      <inkml:brushProperty name="width" value="0.1" units="cm"/>
      <inkml:brushProperty name="height" value="0.1" units="cm"/>
      <inkml:brushProperty name="color" value="#008C3A"/>
    </inkml:brush>
  </inkml:definitions>
  <inkml:trace contextRef="#ctx0" brushRef="#br0">2232 134 5717 0 0,'0'0'2076'0'0,"0"0"-958"0"0,0 0-453 0 0,0 0 96 0 0,0 0 210 0 0,0 0 43 0 0,0 0-275 0 0,1-8-143 0 0,5-42 700 0 0,-49 18-28 0 0,28 25-1172 0 0,-7-1-141 0 0,0 1-1 0 0,0 1 0 0 0,0 1 0 0 0,-1 1 0 0 0,1 1 0 0 0,-1 1 0 0 0,0 0 0 0 0,-18 3 46 0 0,34-1-10 0 0,-143 5 19 0 0,1 6 0 0 0,0 7 0 0 0,-103 27-9 0 0,-46 20 22 0 0,-175 68-22 0 0,417-115-96 0 0,2 2 0 0 0,0 3 1 0 0,1 2-1 0 0,1 2 0 0 0,-7 8 96 0 0,-36 65-627 0 0,87-89 620 0 0,1 1 1 0 0,0-1 0 0 0,1 1-1 0 0,0 0 1 0 0,1 1 0 0 0,1 0 0 0 0,0-1-1 0 0,0 1 1 0 0,1 1 0 0 0,1-1-1 0 0,0 0 1 0 0,1 1 0 0 0,1-1-1 0 0,0 0 1 0 0,0 1 0 0 0,2-1 0 0 0,-1 1-1 0 0,2-1 1 0 0,0 0 0 0 0,0 0-1 0 0,1 0 1 0 0,1-1 0 0 0,0 1-1 0 0,1-1 1 0 0,0 0 0 0 0,1 0-1 0 0,0-1 1 0 0,1 0 0 0 0,0 0 0 0 0,1-1-1 0 0,0 0 1 0 0,0-1 0 0 0,1 0-1 0 0,1 0 1 0 0,9 6 6 0 0,34 17 94 0 0,2-1 1 0 0,1-4-1 0 0,1-1 1 0 0,1-4-1 0 0,2-2 1 0 0,0-2-1 0 0,0-3 0 0 0,2-3 1 0 0,-1-3-1 0 0,2-3 1 0 0,36-1-95 0 0,251 11 341 0 0,63-17-341 0 0,-406 1 2 0 0,196-11 81 0 0,-1-9 0 0 0,-1-9 0 0 0,20-13-83 0 0,-146 28 63 0 0,-1-3-1 0 0,0-3 1 0 0,-2-3-1 0 0,-1-4 0 0 0,0-2 1 0 0,0-6-63 0 0,73-70 472 0 0,-137 95-417 0 0,-1 0 0 0 0,0-1 0 0 0,-1 0 0 0 0,0 0 0 0 0,-1 0 0 0 0,0-1 0 0 0,-1 0 0 0 0,0 0 0 0 0,-1 0 0 0 0,0-1 0 0 0,-1 1 0 0 0,-1-1 0 0 0,0 0-55 0 0,0-3 17 0 0,-1 0-1 0 0,0 0 1 0 0,-1 0-1 0 0,-1 0 1 0 0,-1 0-1 0 0,0 1 1 0 0,-1 0-1 0 0,-1-1 1 0 0,0 1-1 0 0,-1 1 1 0 0,-1-1-1 0 0,0 1 1 0 0,-1 0 0 0 0,0 1-1 0 0,-1-1 1 0 0,-1 2-1 0 0,0-1 1 0 0,-1 2-1 0 0,0-1 1 0 0,0 1-1 0 0,-7-4-16 0 0,-29-20-132 0 0,-1 2 0 0 0,-2 2 0 0 0,-1 2 0 0 0,-1 2 0 0 0,-1 3 0 0 0,-1 2 0 0 0,-1 3 0 0 0,-1 1 0 0 0,-1 4 0 0 0,0 1 0 0 0,-1 4 0 0 0,-3 1 132 0 0,-29-4-316 0 0,-1 4 0 0 0,-79 4 316 0 0,135 4-164 0 0,0 2 0 0 0,0 2 0 0 0,0 1 0 0 0,1 2 0 0 0,0 1 0 0 0,1 1-1 0 0,-1 2 1 0 0,-25 13 164 0 0,-156 89-2939 0 0,133-66-375 0 0,1-8-3066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5:33.428"/>
    </inkml:context>
    <inkml:brush xml:id="br0">
      <inkml:brushProperty name="width" value="0.1" units="cm"/>
      <inkml:brushProperty name="height" value="0.1" units="cm"/>
      <inkml:brushProperty name="color" value="#008C3A"/>
    </inkml:brush>
  </inkml:definitions>
  <inkml:trace contextRef="#ctx0" brushRef="#br0">1671 154 1736 0 0,'0'0'1420'0'0,"0"0"-545"0"0,0 0-155 0 0,0 0 138 0 0,0 0 79 0 0,-2-4-204 0 0,-21-40 1314 0 0,-28-7-153 0 0,35 42-1879 0 0,1 1 0 0 0,-1 1 0 0 0,-1 1 0 0 0,1 0 0 0 0,-1 1-1 0 0,0 1 1 0 0,0 1 0 0 0,-1 0 0 0 0,1 1 0 0 0,0 1 0 0 0,-1 0-1 0 0,-9 2-14 0 0,-71 0 164 0 0,1 3-1 0 0,-1 5 0 0 0,2 4 1 0 0,-4 5-164 0 0,-339 93 899 0 0,403-100-935 0 0,0 3 0 0 0,1 0 0 0 0,1 3 0 0 0,1 0 0 0 0,0 3 0 0 0,1 0 0 0 0,1 2 0 0 0,1 1 0 0 0,1 2 0 0 0,-2 5 36 0 0,22-22-34 0 0,2 1 0 0 0,-1 0 0 0 0,2 1 0 0 0,-1 0 0 0 0,1 0 0 0 0,0 0-1 0 0,1 1 1 0 0,1 0 0 0 0,-1 0 0 0 0,2 0 0 0 0,0 0 0 0 0,0 1 0 0 0,1-1 0 0 0,0 1 0 0 0,1 0-1 0 0,0-1 1 0 0,1 1 0 0 0,0 0 0 0 0,2 9 34 0 0,2-9 43 0 0,1 0 1 0 0,0 0-1 0 0,1 0 0 0 0,0 0 1 0 0,1-1-1 0 0,0 0 0 0 0,0 0 1 0 0,2-1-1 0 0,-1 0 0 0 0,1-1 1 0 0,1 0-1 0 0,-1 0 0 0 0,1-1 1 0 0,1 0-1 0 0,0 0 0 0 0,0-1 1 0 0,0-1-1 0 0,9 3-43 0 0,29 18 88 0 0,2-2-1 0 0,1-2 1 0 0,1-3 0 0 0,0-2 0 0 0,1-3-1 0 0,1-1 1 0 0,1-4 0 0 0,32 3-88 0 0,98 2-97 0 0,174-7 97 0 0,-343-8-5 0 0,155-10-59 0 0,0-7 0 0 0,-2-7 0 0 0,112-33 64 0 0,-274 55 8 0 0,397-97 174 0 0,-296 56 123 0 0,-88 32-203 0 0,-12 7-38 0 0,0 0-1 0 0,-1 0 0 0 0,1-1 0 0 0,-1-1 0 0 0,0 1 0 0 0,0-1 0 0 0,0 0 0 0 0,-1-1 0 0 0,0 0 0 0 0,1-2-63 0 0,-6 4 70 0 0,0-1 0 0 0,0 1 1 0 0,-1-1-1 0 0,0 1 0 0 0,0-1 0 0 0,0 1 0 0 0,-1-1 0 0 0,1 0 0 0 0,-1 1 0 0 0,-1-1 0 0 0,1 0 0 0 0,-1 1 0 0 0,0-1 0 0 0,0 0 0 0 0,-1 1 1 0 0,0 0-1 0 0,0-1 0 0 0,0 1 0 0 0,-2-4-70 0 0,-9-8-45 0 0,1 0 0 0 0,-2 0 0 0 0,-1 2 0 0 0,0 0 0 0 0,0 0 1 0 0,-2 1-1 0 0,0 2 0 0 0,0-1 0 0 0,-1 2 0 0 0,-8-4 45 0 0,-34-17-157 0 0,-1 2 0 0 0,-2 3 0 0 0,-1 3 0 0 0,0 2 0 0 0,-2 4 0 0 0,0 2 0 0 0,-1 3 0 0 0,-1 3 0 0 0,0 3 0 0 0,0 3 0 0 0,0 3 0 0 0,0 3 0 0 0,-49 8 157 0 0,43 0-469 0 0,1 4 1 0 0,0 2-1 0 0,-14 9 469 0 0,-114 39-4128 0 0,201-64 4111 0 0,-70 23-3893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5:58.054"/>
    </inkml:context>
    <inkml:brush xml:id="br0">
      <inkml:brushProperty name="width" value="0.1" units="cm"/>
      <inkml:brushProperty name="height" value="0.1" units="cm"/>
      <inkml:brushProperty name="color" value="#008C3A"/>
    </inkml:brush>
  </inkml:definitions>
  <inkml:trace contextRef="#ctx0" brushRef="#br0">1671 154 1736 0 0,'0'0'1420'0'0,"0"0"-545"0"0,0 0-155 0 0,0 0 138 0 0,0 0 79 0 0,-2-4-204 0 0,-21-40 1314 0 0,-28-7-153 0 0,35 42-1879 0 0,1 1 0 0 0,-1 1 0 0 0,-1 1 0 0 0,1 0 0 0 0,-1 1-1 0 0,0 1 1 0 0,0 1 0 0 0,-1 0 0 0 0,1 1 0 0 0,0 1 0 0 0,-1 0-1 0 0,-9 2-14 0 0,-71 0 164 0 0,1 3-1 0 0,-1 5 0 0 0,2 4 1 0 0,-4 5-164 0 0,-339 93 899 0 0,403-100-935 0 0,0 3 0 0 0,1 0 0 0 0,1 3 0 0 0,1 0 0 0 0,0 3 0 0 0,1 0 0 0 0,1 2 0 0 0,1 1 0 0 0,1 2 0 0 0,-2 5 36 0 0,22-22-34 0 0,2 1 0 0 0,-1 0 0 0 0,2 1 0 0 0,-1 0 0 0 0,1 0 0 0 0,0 0-1 0 0,1 1 1 0 0,1 0 0 0 0,-1 0 0 0 0,2 0 0 0 0,0 0 0 0 0,0 1 0 0 0,1-1 0 0 0,0 1 0 0 0,1 0-1 0 0,0-1 1 0 0,1 1 0 0 0,0 0 0 0 0,2 9 34 0 0,2-9 43 0 0,1 0 1 0 0,0 0-1 0 0,1 0 0 0 0,0 0 1 0 0,1-1-1 0 0,0 0 0 0 0,0 0 1 0 0,2-1-1 0 0,-1 0 0 0 0,1-1 1 0 0,1 0-1 0 0,-1 0 0 0 0,1-1 1 0 0,1 0-1 0 0,0 0 0 0 0,0-1 1 0 0,0-1-1 0 0,9 3-43 0 0,29 18 88 0 0,2-2-1 0 0,1-2 1 0 0,1-3 0 0 0,0-2 0 0 0,1-3-1 0 0,1-1 1 0 0,1-4 0 0 0,32 3-88 0 0,98 2-97 0 0,174-7 97 0 0,-343-8-5 0 0,155-10-59 0 0,0-7 0 0 0,-2-7 0 0 0,112-33 64 0 0,-274 55 8 0 0,397-97 174 0 0,-296 56 123 0 0,-88 32-203 0 0,-12 7-38 0 0,0 0-1 0 0,-1 0 0 0 0,1-1 0 0 0,-1-1 0 0 0,0 1 0 0 0,0-1 0 0 0,0 0 0 0 0,-1-1 0 0 0,0 0 0 0 0,1-2-63 0 0,-6 4 70 0 0,0-1 0 0 0,0 1 1 0 0,-1-1-1 0 0,0 1 0 0 0,0-1 0 0 0,0 1 0 0 0,-1-1 0 0 0,1 0 0 0 0,-1 1 0 0 0,-1-1 0 0 0,1 0 0 0 0,-1 1 0 0 0,0-1 0 0 0,0 0 0 0 0,-1 1 1 0 0,0 0-1 0 0,0-1 0 0 0,0 1 0 0 0,-2-4-70 0 0,-9-8-45 0 0,1 0 0 0 0,-2 0 0 0 0,-1 2 0 0 0,0 0 0 0 0,0 0 1 0 0,-2 1-1 0 0,0 2 0 0 0,0-1 0 0 0,-1 2 0 0 0,-8-4 45 0 0,-34-17-157 0 0,-1 2 0 0 0,-2 3 0 0 0,-1 3 0 0 0,0 2 0 0 0,-2 4 0 0 0,0 2 0 0 0,-1 3 0 0 0,-1 3 0 0 0,0 3 0 0 0,0 3 0 0 0,0 3 0 0 0,0 3 0 0 0,-49 8 157 0 0,43 0-469 0 0,1 4 1 0 0,0 2-1 0 0,-14 9 469 0 0,-114 39-4128 0 0,201-64 4111 0 0,-70 23-3893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6:25.480"/>
    </inkml:context>
    <inkml:brush xml:id="br0">
      <inkml:brushProperty name="width" value="0.1" units="cm"/>
      <inkml:brushProperty name="height" value="0.1" units="cm"/>
      <inkml:brushProperty name="color" value="#008C3A"/>
    </inkml:brush>
  </inkml:definitions>
  <inkml:trace contextRef="#ctx0" brushRef="#br0">927 12 1592 0 0,'0'0'5527'0'0,"0"0"-3161"0"0,0 0-1429 0 0,0 0-271 0 0,0 0 170 0 0,5-9 812 0 0,-6 6 3527 0 0,-18 6-5327 0 0,1 0-1 0 0,0 2 1 0 0,0 0-1 0 0,0 0 1 0 0,1 2-1 0 0,0 0 1 0 0,0 1-1 0 0,1 1 1 0 0,0 0-1 0 0,-1 2 153 0 0,-3 1-64 0 0,-184 132-384 0 0,116-74 437 0 0,-95 88-270 0 0,98-58-340 0 0,62-37-964 0 0,44-28-6740 0 0,-15-34 4522 0 0</inkml:trace>
  <inkml:trace contextRef="#ctx0" brushRef="#br0" timeOffset="670.535">76 261 3816 0 0,'0'0'1823'0'0,"0"0"-574"0"0,0 0-302 0 0,0 0-51 0 0,0 0 27 0 0,0 0-63 0 0,0 0-157 0 0,0 0-140 0 0,0 0-91 0 0,-5 0 827 0 0,6 3-1335 0 0,-1-1 1 0 0,1 0 0 0 0,0 1 0 0 0,-1-1 0 0 0,0 1 0 0 0,1-1-1 0 0,-1 1 1 0 0,0 0 0 0 0,-1-1 0 0 0,1 1 0 0 0,0-1 0 0 0,-1 1-1 0 0,1-1 1 0 0,-1 0 0 0 0,0 1 0 0 0,1-1 0 0 0,-1 1 0 0 0,-1-1 0 0 0,1 0-1 0 0,0 0 1 0 0,-1 1 35 0 0,2-1-11 0 0,-39 101-25 0 0,15 87-23 0 0,25-188 74 0 0,1 1 1 0 0,-1-1-1 0 0,1 1 0 0 0,0-1 1 0 0,0 0-1 0 0,0 0 0 0 0,1 0 1 0 0,-1 0-1 0 0,0 0 0 0 0,1-1 1 0 0,-1 1-1 0 0,1-1 0 0 0,0 1 1 0 0,-1-1-1 0 0,1 0 0 0 0,0 0 1 0 0,0 0-1 0 0,-1-1 1 0 0,1 1-1 0 0,0-1 0 0 0,0 1 1 0 0,0-1-1 0 0,0 0 0 0 0,0 0 1 0 0,0 0-1 0 0,0-1 0 0 0,0 1 1 0 0,0-1-1 0 0,2 0-15 0 0,-2 1 39 0 0,31-3 74 0 0,-1-2-1 0 0,1-2 1 0 0,-2-1 0 0 0,1-1-1 0 0,-1-2 1 0 0,-1-1 0 0 0,0-1-1 0 0,0-2 1 0 0,13-9-113 0 0,-22 13 5 0 0,99-55-479 0 0,-77 40-4008 0 0,-36 18 57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22T07:56:35.125"/>
    </inkml:context>
    <inkml:brush xml:id="br0">
      <inkml:brushProperty name="width" value="0.1" units="cm"/>
      <inkml:brushProperty name="height" value="0.1" units="cm"/>
      <inkml:brushProperty name="color" value="#008C3A"/>
    </inkml:brush>
  </inkml:definitions>
  <inkml:trace contextRef="#ctx0" brushRef="#br0">3907 34 2980 0 0,'0'0'2338'0'0,"-6"1"-1159"0"0,-17 9-849 0 0,0 0 0 0 0,0 1 0 0 0,1 1 0 0 0,1 1-1 0 0,0 1 1 0 0,1 1 0 0 0,1 1 0 0 0,0 1 0 0 0,1 0 0 0 0,1 1-1 0 0,0 1 1 0 0,2 1 0 0 0,-3 5-330 0 0,-89 125 960 0 0,54-50-733 0 0,35-70-202 0 0,2 1 1 0 0,0 1 0 0 0,2 0-1 0 0,2 1 1 0 0,1 0-1 0 0,1 1 1 0 0,1 7-26 0 0,-4 189-543 0 0,24-191-624 0 0,13-24-5054 0 0,-8-15 2001 0 0</inkml:trace>
  <inkml:trace contextRef="#ctx0" brushRef="#br0" timeOffset="664.055">3132 680 3404 0 0,'0'0'1812'0'0,"0"0"-1323"0"0,0 0 4 0 0,0 0 177 0 0,0 0 59 0 0,0 0-174 0 0,0 0-59 0 0,4 21-225 0 0,14 63-147 0 0,22 18 413 0 0,23 5-61 0 0,-59-99-452 0 0,-1-1-1 0 0,1 0 1 0 0,1-1-1 0 0,-1 1 1 0 0,1-1-1 0 0,0 0 1 0 0,1 0-1 0 0,-1 0 1 0 0,1-1-1 0 0,0 0 1 0 0,1 0-1 0 0,-1 0 1 0 0,1-1-1 0 0,0 0 1 0 0,0 0-1 0 0,7 2-23 0 0,-10-6 102 0 0,0 0 0 0 0,1-1 0 0 0,-1 1 0 0 0,0-1 0 0 0,0 0 0 0 0,0 0 0 0 0,0 0 0 0 0,0 0 0 0 0,0-1 0 0 0,-1 0 0 0 0,1 0 0 0 0,0 0 0 0 0,-1 0 0 0 0,1 0 0 0 0,-1-1 0 0 0,0 1-1 0 0,0-1 1 0 0,0 0 0 0 0,0 0 0 0 0,0 0 0 0 0,-1-1 0 0 0,1 1 0 0 0,1-4-102 0 0,6-4 71 0 0,109-141 446 0 0,18 1-2386 0 0,-84 93-1716 0 0,-22 26-278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8F857-894E-4C1A-916E-3BBF3461472F}" type="datetimeFigureOut">
              <a:rPr lang="aa-ET" smtClean="0"/>
              <a:t>06/09/2023</a:t>
            </a:fld>
            <a:endParaRPr lang="aa-E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1A4A3-1D19-4712-B27D-4710557593F6}" type="slidenum">
              <a:rPr lang="aa-ET" smtClean="0"/>
              <a:t>‹#›</a:t>
            </a:fld>
            <a:endParaRPr lang="aa-ET" dirty="0"/>
          </a:p>
        </p:txBody>
      </p:sp>
    </p:spTree>
    <p:extLst>
      <p:ext uri="{BB962C8B-B14F-4D97-AF65-F5344CB8AC3E}">
        <p14:creationId xmlns:p14="http://schemas.microsoft.com/office/powerpoint/2010/main" val="45022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a:t>
            </a:fld>
            <a:endParaRPr lang="aa-ET" dirty="0"/>
          </a:p>
        </p:txBody>
      </p:sp>
    </p:spTree>
    <p:extLst>
      <p:ext uri="{BB962C8B-B14F-4D97-AF65-F5344CB8AC3E}">
        <p14:creationId xmlns:p14="http://schemas.microsoft.com/office/powerpoint/2010/main" val="219902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14</a:t>
            </a:fld>
            <a:endParaRPr lang="aa-ET" dirty="0"/>
          </a:p>
        </p:txBody>
      </p:sp>
    </p:spTree>
    <p:extLst>
      <p:ext uri="{BB962C8B-B14F-4D97-AF65-F5344CB8AC3E}">
        <p14:creationId xmlns:p14="http://schemas.microsoft.com/office/powerpoint/2010/main" val="292219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B744C4-1A49-46F1-9C54-F2F41DBB9A90}" type="slidenum">
              <a:rPr lang="en-US" smtClean="0"/>
              <a:t>20</a:t>
            </a:fld>
            <a:endParaRPr lang="en-US"/>
          </a:p>
        </p:txBody>
      </p:sp>
    </p:spTree>
    <p:extLst>
      <p:ext uri="{BB962C8B-B14F-4D97-AF65-F5344CB8AC3E}">
        <p14:creationId xmlns:p14="http://schemas.microsoft.com/office/powerpoint/2010/main" val="83489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B744C4-1A49-46F1-9C54-F2F41DBB9A90}" type="slidenum">
              <a:rPr lang="en-US" smtClean="0"/>
              <a:t>21</a:t>
            </a:fld>
            <a:endParaRPr lang="en-US"/>
          </a:p>
        </p:txBody>
      </p:sp>
    </p:spTree>
    <p:extLst>
      <p:ext uri="{BB962C8B-B14F-4D97-AF65-F5344CB8AC3E}">
        <p14:creationId xmlns:p14="http://schemas.microsoft.com/office/powerpoint/2010/main" val="268453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2B142-FD80-4FA2-AFB9-6FFEEDF56E3E}" type="slidenum">
              <a:rPr lang="en-US" smtClean="0"/>
              <a:t>22</a:t>
            </a:fld>
            <a:endParaRPr lang="en-US"/>
          </a:p>
        </p:txBody>
      </p:sp>
    </p:spTree>
    <p:extLst>
      <p:ext uri="{BB962C8B-B14F-4D97-AF65-F5344CB8AC3E}">
        <p14:creationId xmlns:p14="http://schemas.microsoft.com/office/powerpoint/2010/main" val="1553085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Dragging the lens for positioning it is usually in conflict with any through-the-lens interaction that needs to operate on the underlying data item. Explicit mode switches could resolve the conflict, but such switches imply higher interaction costs. Automatic mode switches are possible, e.g., dwell for some time on a data item to trigger the mode switch. In general, an application-dependent solution needs to be designed.</a:t>
            </a:r>
            <a:endParaRPr lang="en-DE" dirty="0"/>
          </a:p>
        </p:txBody>
      </p:sp>
      <p:sp>
        <p:nvSpPr>
          <p:cNvPr id="4" name="Slide Number Placeholder 3"/>
          <p:cNvSpPr>
            <a:spLocks noGrp="1"/>
          </p:cNvSpPr>
          <p:nvPr>
            <p:ph type="sldNum" sz="quarter" idx="5"/>
          </p:nvPr>
        </p:nvSpPr>
        <p:spPr/>
        <p:txBody>
          <a:bodyPr/>
          <a:lstStyle/>
          <a:p>
            <a:fld id="{8041A4A3-1D19-4712-B27D-4710557593F6}" type="slidenum">
              <a:rPr lang="aa-ET" smtClean="0"/>
              <a:t>33</a:t>
            </a:fld>
            <a:endParaRPr lang="aa-ET" dirty="0"/>
          </a:p>
        </p:txBody>
      </p:sp>
    </p:spTree>
    <p:extLst>
      <p:ext uri="{BB962C8B-B14F-4D97-AF65-F5344CB8AC3E}">
        <p14:creationId xmlns:p14="http://schemas.microsoft.com/office/powerpoint/2010/main" val="273453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36</a:t>
            </a:fld>
            <a:endParaRPr lang="aa-ET" dirty="0"/>
          </a:p>
        </p:txBody>
      </p:sp>
    </p:spTree>
    <p:extLst>
      <p:ext uri="{BB962C8B-B14F-4D97-AF65-F5344CB8AC3E}">
        <p14:creationId xmlns:p14="http://schemas.microsoft.com/office/powerpoint/2010/main" val="32603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this simple solution relies on a geometry with sufficiently high resolution.</a:t>
            </a:r>
          </a:p>
          <a:p>
            <a:endParaRPr lang="en-US" dirty="0"/>
          </a:p>
          <a:p>
            <a:r>
              <a:rPr lang="en-US" dirty="0"/>
              <a:t>If resolution is too low, edges of the geometry could pass the lens without being affected by the distortion. Also edges that cross the lens boundary are not treated correctly.</a:t>
            </a:r>
          </a:p>
          <a:p>
            <a:endParaRPr lang="en-US" dirty="0"/>
          </a:p>
          <a:p>
            <a:r>
              <a:rPr lang="en-US" dirty="0"/>
              <a:t>As a possible solution, more points could be inserted in those parts of the geometry that are affected by the lens. This implies additional computational effort.</a:t>
            </a:r>
          </a:p>
          <a:p>
            <a:endParaRPr lang="en-US" dirty="0"/>
          </a:p>
          <a:p>
            <a:r>
              <a:rPr lang="en-US" dirty="0"/>
              <a:t>In general, we need to balance computational costs and the desired (visual or mathematically correct) effect on the visualization.</a:t>
            </a:r>
          </a:p>
        </p:txBody>
      </p:sp>
      <p:sp>
        <p:nvSpPr>
          <p:cNvPr id="4" name="Slide Number Placeholder 3"/>
          <p:cNvSpPr>
            <a:spLocks noGrp="1"/>
          </p:cNvSpPr>
          <p:nvPr>
            <p:ph type="sldNum" sz="quarter" idx="5"/>
          </p:nvPr>
        </p:nvSpPr>
        <p:spPr/>
        <p:txBody>
          <a:bodyPr/>
          <a:lstStyle/>
          <a:p>
            <a:fld id="{8041A4A3-1D19-4712-B27D-4710557593F6}" type="slidenum">
              <a:rPr lang="aa-ET" smtClean="0"/>
              <a:t>37</a:t>
            </a:fld>
            <a:endParaRPr lang="aa-ET" dirty="0"/>
          </a:p>
        </p:txBody>
      </p:sp>
    </p:spTree>
    <p:extLst>
      <p:ext uri="{BB962C8B-B14F-4D97-AF65-F5344CB8AC3E}">
        <p14:creationId xmlns:p14="http://schemas.microsoft.com/office/powerpoint/2010/main" val="78060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Relocation alternatives:</a:t>
            </a:r>
          </a:p>
          <a:p>
            <a:endParaRPr lang="en-US" dirty="0"/>
          </a:p>
          <a:p>
            <a:pPr marL="228600" indent="-228600">
              <a:buAutoNum type="arabicPeriod"/>
            </a:pPr>
            <a:r>
              <a:rPr lang="en-US" dirty="0"/>
              <a:t>Concentric ring layout</a:t>
            </a:r>
          </a:p>
          <a:p>
            <a:pPr marL="228600" indent="-228600">
              <a:buAutoNum type="arabicPeriod"/>
            </a:pPr>
            <a:r>
              <a:rPr lang="en-US" dirty="0"/>
              <a:t>Distance-dependent relocation</a:t>
            </a:r>
          </a:p>
          <a:p>
            <a:pPr marL="228600" indent="-228600">
              <a:buAutoNum type="arabicPeriod"/>
            </a:pPr>
            <a:endParaRPr lang="en-US" dirty="0"/>
          </a:p>
          <a:p>
            <a:pPr marL="0" indent="0">
              <a:buNone/>
            </a:pPr>
            <a:r>
              <a:rPr lang="en-US" dirty="0"/>
              <a:t>Tricky: Smooth relocation without discontinuities as the lens is moved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40</a:t>
            </a:fld>
            <a:endParaRPr lang="aa-ET" dirty="0"/>
          </a:p>
        </p:txBody>
      </p:sp>
    </p:spTree>
    <p:extLst>
      <p:ext uri="{BB962C8B-B14F-4D97-AF65-F5344CB8AC3E}">
        <p14:creationId xmlns:p14="http://schemas.microsoft.com/office/powerpoint/2010/main" val="268123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48</a:t>
            </a:fld>
            <a:endParaRPr lang="aa-ET" dirty="0"/>
          </a:p>
        </p:txBody>
      </p:sp>
    </p:spTree>
    <p:extLst>
      <p:ext uri="{BB962C8B-B14F-4D97-AF65-F5344CB8AC3E}">
        <p14:creationId xmlns:p14="http://schemas.microsoft.com/office/powerpoint/2010/main" val="3266806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49</a:t>
            </a:fld>
            <a:endParaRPr lang="aa-ET" dirty="0"/>
          </a:p>
        </p:txBody>
      </p:sp>
    </p:spTree>
    <p:extLst>
      <p:ext uri="{BB962C8B-B14F-4D97-AF65-F5344CB8AC3E}">
        <p14:creationId xmlns:p14="http://schemas.microsoft.com/office/powerpoint/2010/main" val="394506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a:t>
            </a:fld>
            <a:endParaRPr lang="aa-ET" dirty="0"/>
          </a:p>
        </p:txBody>
      </p:sp>
    </p:spTree>
    <p:extLst>
      <p:ext uri="{BB962C8B-B14F-4D97-AF65-F5344CB8AC3E}">
        <p14:creationId xmlns:p14="http://schemas.microsoft.com/office/powerpoint/2010/main" val="201266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6</a:t>
            </a:fld>
            <a:endParaRPr lang="aa-ET" dirty="0"/>
          </a:p>
        </p:txBody>
      </p:sp>
    </p:spTree>
    <p:extLst>
      <p:ext uri="{BB962C8B-B14F-4D97-AF65-F5344CB8AC3E}">
        <p14:creationId xmlns:p14="http://schemas.microsoft.com/office/powerpoint/2010/main" val="190853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costs:</a:t>
            </a:r>
          </a:p>
          <a:p>
            <a:pPr marL="171450" indent="-171450">
              <a:buFont typeface="Arial" panose="020B0604020202020204" pitchFamily="34" charset="0"/>
              <a:buChar char="•"/>
            </a:pPr>
            <a:r>
              <a:rPr lang="en-US" dirty="0"/>
              <a:t>Handles must be discovered</a:t>
            </a:r>
          </a:p>
          <a:p>
            <a:pPr marL="171450" indent="-171450">
              <a:buFont typeface="Arial" panose="020B0604020202020204" pitchFamily="34" charset="0"/>
              <a:buChar char="•"/>
            </a:pPr>
            <a:r>
              <a:rPr lang="en-US" dirty="0"/>
              <a:t>Handles might be difficult to pick due to small size</a:t>
            </a:r>
          </a:p>
          <a:p>
            <a:pPr marL="171450" indent="-171450">
              <a:buFont typeface="Arial" panose="020B0604020202020204" pitchFamily="34" charset="0"/>
              <a:buChar char="•"/>
            </a:pPr>
            <a:r>
              <a:rPr lang="en-US" dirty="0"/>
              <a:t>Handles must be positioned precisely to define location and scale exactly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Mental costs:</a:t>
            </a:r>
          </a:p>
          <a:p>
            <a:pPr marL="171450" indent="-171450">
              <a:buFont typeface="Arial" panose="020B0604020202020204" pitchFamily="34" charset="0"/>
              <a:buChar char="•"/>
            </a:pPr>
            <a:r>
              <a:rPr lang="en-US" dirty="0"/>
              <a:t>Axes shows value range (for slider) and visual mapping range (for data) at the same time</a:t>
            </a:r>
          </a:p>
          <a:p>
            <a:pPr marL="171450" indent="-171450">
              <a:buFont typeface="Arial" panose="020B0604020202020204" pitchFamily="34" charset="0"/>
              <a:buChar char="•"/>
            </a:pPr>
            <a:r>
              <a:rPr lang="en-US" dirty="0"/>
              <a:t>Users must understand this dual-use of the axis</a:t>
            </a:r>
          </a:p>
        </p:txBody>
      </p:sp>
      <p:sp>
        <p:nvSpPr>
          <p:cNvPr id="4" name="Slide Number Placeholder 3"/>
          <p:cNvSpPr>
            <a:spLocks noGrp="1"/>
          </p:cNvSpPr>
          <p:nvPr>
            <p:ph type="sldNum" sz="quarter" idx="5"/>
          </p:nvPr>
        </p:nvSpPr>
        <p:spPr/>
        <p:txBody>
          <a:bodyPr/>
          <a:lstStyle/>
          <a:p>
            <a:fld id="{8041A4A3-1D19-4712-B27D-4710557593F6}" type="slidenum">
              <a:rPr lang="aa-ET" smtClean="0"/>
              <a:t>7</a:t>
            </a:fld>
            <a:endParaRPr lang="aa-ET" dirty="0"/>
          </a:p>
        </p:txBody>
      </p:sp>
    </p:spTree>
    <p:extLst>
      <p:ext uri="{BB962C8B-B14F-4D97-AF65-F5344CB8AC3E}">
        <p14:creationId xmlns:p14="http://schemas.microsoft.com/office/powerpoint/2010/main" val="257728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8</a:t>
            </a:fld>
            <a:endParaRPr lang="aa-ET" dirty="0"/>
          </a:p>
        </p:txBody>
      </p:sp>
    </p:spTree>
    <p:extLst>
      <p:ext uri="{BB962C8B-B14F-4D97-AF65-F5344CB8AC3E}">
        <p14:creationId xmlns:p14="http://schemas.microsoft.com/office/powerpoint/2010/main" val="129652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9</a:t>
            </a:fld>
            <a:endParaRPr lang="aa-ET" dirty="0"/>
          </a:p>
        </p:txBody>
      </p:sp>
    </p:spTree>
    <p:extLst>
      <p:ext uri="{BB962C8B-B14F-4D97-AF65-F5344CB8AC3E}">
        <p14:creationId xmlns:p14="http://schemas.microsoft.com/office/powerpoint/2010/main" val="307275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10</a:t>
            </a:fld>
            <a:endParaRPr lang="aa-ET" dirty="0"/>
          </a:p>
        </p:txBody>
      </p:sp>
    </p:spTree>
    <p:extLst>
      <p:ext uri="{BB962C8B-B14F-4D97-AF65-F5344CB8AC3E}">
        <p14:creationId xmlns:p14="http://schemas.microsoft.com/office/powerpoint/2010/main" val="94340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11</a:t>
            </a:fld>
            <a:endParaRPr lang="aa-ET" dirty="0"/>
          </a:p>
        </p:txBody>
      </p:sp>
    </p:spTree>
    <p:extLst>
      <p:ext uri="{BB962C8B-B14F-4D97-AF65-F5344CB8AC3E}">
        <p14:creationId xmlns:p14="http://schemas.microsoft.com/office/powerpoint/2010/main" val="87008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13</a:t>
            </a:fld>
            <a:endParaRPr lang="aa-ET" dirty="0"/>
          </a:p>
        </p:txBody>
      </p:sp>
    </p:spTree>
    <p:extLst>
      <p:ext uri="{BB962C8B-B14F-4D97-AF65-F5344CB8AC3E}">
        <p14:creationId xmlns:p14="http://schemas.microsoft.com/office/powerpoint/2010/main" val="113828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F8C8-6E22-430A-966C-9DA6E0AA9140}"/>
              </a:ext>
            </a:extLst>
          </p:cNvPr>
          <p:cNvSpPr>
            <a:spLocks noGrp="1"/>
          </p:cNvSpPr>
          <p:nvPr>
            <p:ph type="ctrTitle"/>
          </p:nvPr>
        </p:nvSpPr>
        <p:spPr>
          <a:xfrm>
            <a:off x="1524000" y="1122363"/>
            <a:ext cx="9144000" cy="2387600"/>
          </a:xfrm>
        </p:spPr>
        <p:txBody>
          <a:bodyPr anchor="b"/>
          <a:lstStyle>
            <a:lvl1pPr algn="ctr">
              <a:defRPr sz="6000"/>
            </a:lvl1pPr>
          </a:lstStyle>
          <a:p>
            <a:r>
              <a:rPr lang="en-US" noProof="0"/>
              <a:t>Click to edit Master title style</a:t>
            </a:r>
          </a:p>
        </p:txBody>
      </p:sp>
      <p:sp>
        <p:nvSpPr>
          <p:cNvPr id="3" name="Subtitle 2">
            <a:extLst>
              <a:ext uri="{FF2B5EF4-FFF2-40B4-BE49-F238E27FC236}">
                <a16:creationId xmlns:a16="http://schemas.microsoft.com/office/drawing/2014/main" id="{08E68F4C-C5A7-47F9-91F8-E82593A00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D0ED9707-4F24-46CC-9BE5-AE6AA05EAB07}"/>
              </a:ext>
            </a:extLst>
          </p:cNvPr>
          <p:cNvSpPr>
            <a:spLocks noGrp="1"/>
          </p:cNvSpPr>
          <p:nvPr>
            <p:ph type="dt" sz="half" idx="10"/>
          </p:nvPr>
        </p:nvSpPr>
        <p:spPr/>
        <p:txBody>
          <a:bodyPr/>
          <a:lstStyle/>
          <a:p>
            <a:fld id="{1ADC886B-631C-465B-9AE7-25C261D8F4AD}" type="datetime1">
              <a:rPr lang="en-US" smtClean="0"/>
              <a:t>6/9/2023</a:t>
            </a:fld>
            <a:endParaRPr lang="aa-ET" dirty="0"/>
          </a:p>
        </p:txBody>
      </p:sp>
      <p:sp>
        <p:nvSpPr>
          <p:cNvPr id="5" name="Footer Placeholder 4">
            <a:extLst>
              <a:ext uri="{FF2B5EF4-FFF2-40B4-BE49-F238E27FC236}">
                <a16:creationId xmlns:a16="http://schemas.microsoft.com/office/drawing/2014/main" id="{2A4323DC-F2E6-4246-905B-DF3DFCA0787D}"/>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EA981B5E-1414-4B29-97D8-09B6043F2B25}"/>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98586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913-FC9A-4BA5-8DAB-931CE913C4DB}"/>
              </a:ext>
            </a:extLst>
          </p:cNvPr>
          <p:cNvSpPr>
            <a:spLocks noGrp="1"/>
          </p:cNvSpPr>
          <p:nvPr>
            <p:ph type="title"/>
          </p:nvPr>
        </p:nvSpPr>
        <p:spPr/>
        <p:txBody>
          <a:bodyPr/>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D3E2A994-0968-4EEC-A4C2-82A29D9A6F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4AA3AEA9-0A69-4FEE-A59C-78D20A8B04CF}"/>
              </a:ext>
            </a:extLst>
          </p:cNvPr>
          <p:cNvSpPr>
            <a:spLocks noGrp="1"/>
          </p:cNvSpPr>
          <p:nvPr>
            <p:ph type="dt" sz="half" idx="10"/>
          </p:nvPr>
        </p:nvSpPr>
        <p:spPr/>
        <p:txBody>
          <a:bodyPr/>
          <a:lstStyle/>
          <a:p>
            <a:fld id="{A99B7651-494A-4190-8178-E2346C370069}" type="datetime1">
              <a:rPr lang="en-US" smtClean="0"/>
              <a:t>6/9/2023</a:t>
            </a:fld>
            <a:endParaRPr lang="aa-ET" dirty="0"/>
          </a:p>
        </p:txBody>
      </p:sp>
      <p:sp>
        <p:nvSpPr>
          <p:cNvPr id="5" name="Footer Placeholder 4">
            <a:extLst>
              <a:ext uri="{FF2B5EF4-FFF2-40B4-BE49-F238E27FC236}">
                <a16:creationId xmlns:a16="http://schemas.microsoft.com/office/drawing/2014/main" id="{08E48CAD-B624-49D9-94A7-C03D95475B33}"/>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A7679598-694D-4452-92FB-6BF11FBDA32D}"/>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93475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036B9B-4E08-4881-BB05-CDF529715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E2B27CDB-AB41-4690-B76E-ADAB129A94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0CB64B5-5020-41C7-99F4-6B572A8361EF}"/>
              </a:ext>
            </a:extLst>
          </p:cNvPr>
          <p:cNvSpPr>
            <a:spLocks noGrp="1"/>
          </p:cNvSpPr>
          <p:nvPr>
            <p:ph type="dt" sz="half" idx="10"/>
          </p:nvPr>
        </p:nvSpPr>
        <p:spPr/>
        <p:txBody>
          <a:bodyPr/>
          <a:lstStyle/>
          <a:p>
            <a:fld id="{01318126-CAD5-4F71-BA26-EE86AA2A4C5B}" type="datetime1">
              <a:rPr lang="en-US" smtClean="0"/>
              <a:t>6/9/2023</a:t>
            </a:fld>
            <a:endParaRPr lang="aa-ET" dirty="0"/>
          </a:p>
        </p:txBody>
      </p:sp>
      <p:sp>
        <p:nvSpPr>
          <p:cNvPr id="5" name="Footer Placeholder 4">
            <a:extLst>
              <a:ext uri="{FF2B5EF4-FFF2-40B4-BE49-F238E27FC236}">
                <a16:creationId xmlns:a16="http://schemas.microsoft.com/office/drawing/2014/main" id="{24555669-CADA-4B86-ACE7-299AE008ACC5}"/>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7FC3D6C3-725A-49D4-8720-0757527BBD0B}"/>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17233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1B37-866A-4BA7-B8E3-0E6436A57432}"/>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247B21FC-528F-4CB4-83A2-C73198C382C7}"/>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C77E55B-3A1B-4F48-B157-5272C0136EF2}"/>
              </a:ext>
            </a:extLst>
          </p:cNvPr>
          <p:cNvSpPr>
            <a:spLocks noGrp="1"/>
          </p:cNvSpPr>
          <p:nvPr>
            <p:ph type="dt" sz="half" idx="10"/>
          </p:nvPr>
        </p:nvSpPr>
        <p:spPr/>
        <p:txBody>
          <a:bodyPr/>
          <a:lstStyle/>
          <a:p>
            <a:fld id="{370B544C-7FFE-4401-827E-ED8DF4FADCBD}" type="datetime1">
              <a:rPr lang="en-US" smtClean="0"/>
              <a:t>6/9/2023</a:t>
            </a:fld>
            <a:endParaRPr lang="aa-ET" dirty="0"/>
          </a:p>
        </p:txBody>
      </p:sp>
      <p:sp>
        <p:nvSpPr>
          <p:cNvPr id="5" name="Footer Placeholder 4">
            <a:extLst>
              <a:ext uri="{FF2B5EF4-FFF2-40B4-BE49-F238E27FC236}">
                <a16:creationId xmlns:a16="http://schemas.microsoft.com/office/drawing/2014/main" id="{030419D8-4EA8-45A4-867F-F5AEFD990832}"/>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19B5B661-BDE4-42F5-91F7-773B0EAAB680}"/>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82013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E8D2-4C6D-45CE-ABEA-F61C6A7C9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a-ET"/>
          </a:p>
        </p:txBody>
      </p:sp>
      <p:sp>
        <p:nvSpPr>
          <p:cNvPr id="3" name="Text Placeholder 2">
            <a:extLst>
              <a:ext uri="{FF2B5EF4-FFF2-40B4-BE49-F238E27FC236}">
                <a16:creationId xmlns:a16="http://schemas.microsoft.com/office/drawing/2014/main" id="{8BDE5DA1-3E02-4F87-82EC-511FEDA69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F6D2EB-89DF-43E3-8B6C-C31797973B33}"/>
              </a:ext>
            </a:extLst>
          </p:cNvPr>
          <p:cNvSpPr>
            <a:spLocks noGrp="1"/>
          </p:cNvSpPr>
          <p:nvPr>
            <p:ph type="dt" sz="half" idx="10"/>
          </p:nvPr>
        </p:nvSpPr>
        <p:spPr/>
        <p:txBody>
          <a:bodyPr/>
          <a:lstStyle/>
          <a:p>
            <a:fld id="{56EE90C7-FD30-44A6-858F-E8A8D326C8F7}" type="datetime1">
              <a:rPr lang="en-US" smtClean="0"/>
              <a:t>6/9/2023</a:t>
            </a:fld>
            <a:endParaRPr lang="aa-ET" dirty="0"/>
          </a:p>
        </p:txBody>
      </p:sp>
      <p:sp>
        <p:nvSpPr>
          <p:cNvPr id="5" name="Footer Placeholder 4">
            <a:extLst>
              <a:ext uri="{FF2B5EF4-FFF2-40B4-BE49-F238E27FC236}">
                <a16:creationId xmlns:a16="http://schemas.microsoft.com/office/drawing/2014/main" id="{0F56DFA1-B713-426E-9F38-D82A17465CF2}"/>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1823F8ED-C838-4DC3-9844-14CF3E58EE62}"/>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28447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1C3B-60F0-4BC2-9CC9-DB0354498B58}"/>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B26EA885-45CF-43B0-B885-D3A406C148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Content Placeholder 3">
            <a:extLst>
              <a:ext uri="{FF2B5EF4-FFF2-40B4-BE49-F238E27FC236}">
                <a16:creationId xmlns:a16="http://schemas.microsoft.com/office/drawing/2014/main" id="{BB0AFDFC-F972-4331-97EA-B615C260F2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Date Placeholder 4">
            <a:extLst>
              <a:ext uri="{FF2B5EF4-FFF2-40B4-BE49-F238E27FC236}">
                <a16:creationId xmlns:a16="http://schemas.microsoft.com/office/drawing/2014/main" id="{83991D0F-CB8F-4ADF-A4E7-C89E00A19522}"/>
              </a:ext>
            </a:extLst>
          </p:cNvPr>
          <p:cNvSpPr>
            <a:spLocks noGrp="1"/>
          </p:cNvSpPr>
          <p:nvPr>
            <p:ph type="dt" sz="half" idx="10"/>
          </p:nvPr>
        </p:nvSpPr>
        <p:spPr/>
        <p:txBody>
          <a:bodyPr/>
          <a:lstStyle/>
          <a:p>
            <a:fld id="{83092537-4D13-4FCB-9DB7-CFBA57F56096}" type="datetime1">
              <a:rPr lang="en-US" smtClean="0"/>
              <a:t>6/9/2023</a:t>
            </a:fld>
            <a:endParaRPr lang="aa-ET" dirty="0"/>
          </a:p>
        </p:txBody>
      </p:sp>
      <p:sp>
        <p:nvSpPr>
          <p:cNvPr id="6" name="Footer Placeholder 5">
            <a:extLst>
              <a:ext uri="{FF2B5EF4-FFF2-40B4-BE49-F238E27FC236}">
                <a16:creationId xmlns:a16="http://schemas.microsoft.com/office/drawing/2014/main" id="{892C073B-BE97-473A-82D8-A2297990B523}"/>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1C721415-7467-4B29-A611-B9CC392B0A9D}"/>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03124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CB8F-0C14-4306-A510-B44D5E43437A}"/>
              </a:ext>
            </a:extLst>
          </p:cNvPr>
          <p:cNvSpPr>
            <a:spLocks noGrp="1"/>
          </p:cNvSpPr>
          <p:nvPr>
            <p:ph type="title"/>
          </p:nvPr>
        </p:nvSpPr>
        <p:spPr>
          <a:xfrm>
            <a:off x="839788" y="365125"/>
            <a:ext cx="10515600" cy="1325563"/>
          </a:xfrm>
        </p:spPr>
        <p:txBody>
          <a:bodyPr/>
          <a:lstStyle/>
          <a:p>
            <a:r>
              <a:rPr lang="en-US"/>
              <a:t>Click to edit Master title style</a:t>
            </a:r>
            <a:endParaRPr lang="aa-ET"/>
          </a:p>
        </p:txBody>
      </p:sp>
      <p:sp>
        <p:nvSpPr>
          <p:cNvPr id="3" name="Text Placeholder 2">
            <a:extLst>
              <a:ext uri="{FF2B5EF4-FFF2-40B4-BE49-F238E27FC236}">
                <a16:creationId xmlns:a16="http://schemas.microsoft.com/office/drawing/2014/main" id="{67582EA8-5A6B-4476-B285-0CE222277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AAFF95-6A4C-4D5A-999A-478651EDD3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Text Placeholder 4">
            <a:extLst>
              <a:ext uri="{FF2B5EF4-FFF2-40B4-BE49-F238E27FC236}">
                <a16:creationId xmlns:a16="http://schemas.microsoft.com/office/drawing/2014/main" id="{852A9172-1B6E-4210-AD9E-551C8E16C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B98DC7-4BFA-479B-9509-DEE616BB68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7" name="Date Placeholder 6">
            <a:extLst>
              <a:ext uri="{FF2B5EF4-FFF2-40B4-BE49-F238E27FC236}">
                <a16:creationId xmlns:a16="http://schemas.microsoft.com/office/drawing/2014/main" id="{CA5E403B-E8DB-4B9C-8036-11209E296E5C}"/>
              </a:ext>
            </a:extLst>
          </p:cNvPr>
          <p:cNvSpPr>
            <a:spLocks noGrp="1"/>
          </p:cNvSpPr>
          <p:nvPr>
            <p:ph type="dt" sz="half" idx="10"/>
          </p:nvPr>
        </p:nvSpPr>
        <p:spPr/>
        <p:txBody>
          <a:bodyPr/>
          <a:lstStyle/>
          <a:p>
            <a:fld id="{1FD5C5D1-0B18-41E7-8895-383240A67D2E}" type="datetime1">
              <a:rPr lang="en-US" smtClean="0"/>
              <a:t>6/9/2023</a:t>
            </a:fld>
            <a:endParaRPr lang="aa-ET" dirty="0"/>
          </a:p>
        </p:txBody>
      </p:sp>
      <p:sp>
        <p:nvSpPr>
          <p:cNvPr id="8" name="Footer Placeholder 7">
            <a:extLst>
              <a:ext uri="{FF2B5EF4-FFF2-40B4-BE49-F238E27FC236}">
                <a16:creationId xmlns:a16="http://schemas.microsoft.com/office/drawing/2014/main" id="{344960A5-6433-4A56-B5A7-F8CD5E1FB643}"/>
              </a:ext>
            </a:extLst>
          </p:cNvPr>
          <p:cNvSpPr>
            <a:spLocks noGrp="1"/>
          </p:cNvSpPr>
          <p:nvPr>
            <p:ph type="ftr" sz="quarter" idx="11"/>
          </p:nvPr>
        </p:nvSpPr>
        <p:spPr/>
        <p:txBody>
          <a:bodyPr/>
          <a:lstStyle/>
          <a:p>
            <a:r>
              <a:rPr lang="en-US" dirty="0"/>
              <a:t>Christian Tominski, University of Rostock</a:t>
            </a:r>
            <a:endParaRPr lang="aa-ET" dirty="0"/>
          </a:p>
        </p:txBody>
      </p:sp>
      <p:sp>
        <p:nvSpPr>
          <p:cNvPr id="9" name="Slide Number Placeholder 8">
            <a:extLst>
              <a:ext uri="{FF2B5EF4-FFF2-40B4-BE49-F238E27FC236}">
                <a16:creationId xmlns:a16="http://schemas.microsoft.com/office/drawing/2014/main" id="{11333D48-5EA3-41FD-A064-5824BB06DB62}"/>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68836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2C91-C313-41AB-A63F-D4928958CB27}"/>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674ACF39-02EF-41E5-A9FB-AC7BB4A4DA72}"/>
              </a:ext>
            </a:extLst>
          </p:cNvPr>
          <p:cNvSpPr>
            <a:spLocks noGrp="1"/>
          </p:cNvSpPr>
          <p:nvPr>
            <p:ph type="dt" sz="half" idx="10"/>
          </p:nvPr>
        </p:nvSpPr>
        <p:spPr/>
        <p:txBody>
          <a:bodyPr/>
          <a:lstStyle/>
          <a:p>
            <a:fld id="{5FB16323-AED8-492A-A799-64F015182661}" type="datetime1">
              <a:rPr lang="en-US" smtClean="0"/>
              <a:t>6/9/2023</a:t>
            </a:fld>
            <a:endParaRPr lang="aa-ET" dirty="0"/>
          </a:p>
        </p:txBody>
      </p:sp>
      <p:sp>
        <p:nvSpPr>
          <p:cNvPr id="4" name="Footer Placeholder 3">
            <a:extLst>
              <a:ext uri="{FF2B5EF4-FFF2-40B4-BE49-F238E27FC236}">
                <a16:creationId xmlns:a16="http://schemas.microsoft.com/office/drawing/2014/main" id="{97900923-24FC-4E4F-B9EA-585944785D23}"/>
              </a:ext>
            </a:extLst>
          </p:cNvPr>
          <p:cNvSpPr>
            <a:spLocks noGrp="1"/>
          </p:cNvSpPr>
          <p:nvPr>
            <p:ph type="ftr" sz="quarter" idx="11"/>
          </p:nvPr>
        </p:nvSpPr>
        <p:spPr/>
        <p:txBody>
          <a:bodyPr/>
          <a:lstStyle/>
          <a:p>
            <a:r>
              <a:rPr lang="en-US" dirty="0"/>
              <a:t>Christian Tominski, University of Rostock</a:t>
            </a:r>
            <a:endParaRPr lang="aa-ET" dirty="0"/>
          </a:p>
        </p:txBody>
      </p:sp>
      <p:sp>
        <p:nvSpPr>
          <p:cNvPr id="5" name="Slide Number Placeholder 4">
            <a:extLst>
              <a:ext uri="{FF2B5EF4-FFF2-40B4-BE49-F238E27FC236}">
                <a16:creationId xmlns:a16="http://schemas.microsoft.com/office/drawing/2014/main" id="{AEB526F8-34D0-4E2D-BF95-EC1B16EFC5BA}"/>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69462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EC602F-DD45-4B76-929A-F2C52E496637}"/>
              </a:ext>
            </a:extLst>
          </p:cNvPr>
          <p:cNvSpPr>
            <a:spLocks noGrp="1"/>
          </p:cNvSpPr>
          <p:nvPr>
            <p:ph type="dt" sz="half" idx="10"/>
          </p:nvPr>
        </p:nvSpPr>
        <p:spPr/>
        <p:txBody>
          <a:bodyPr/>
          <a:lstStyle/>
          <a:p>
            <a:fld id="{F94CD656-E5FB-4845-97F9-BD4FDD3565E0}" type="datetime1">
              <a:rPr lang="en-US" smtClean="0"/>
              <a:t>6/9/2023</a:t>
            </a:fld>
            <a:endParaRPr lang="aa-ET" dirty="0"/>
          </a:p>
        </p:txBody>
      </p:sp>
      <p:sp>
        <p:nvSpPr>
          <p:cNvPr id="3" name="Footer Placeholder 2">
            <a:extLst>
              <a:ext uri="{FF2B5EF4-FFF2-40B4-BE49-F238E27FC236}">
                <a16:creationId xmlns:a16="http://schemas.microsoft.com/office/drawing/2014/main" id="{7E306AA6-968F-4EEE-9473-2D5DD4866E12}"/>
              </a:ext>
            </a:extLst>
          </p:cNvPr>
          <p:cNvSpPr>
            <a:spLocks noGrp="1"/>
          </p:cNvSpPr>
          <p:nvPr>
            <p:ph type="ftr" sz="quarter" idx="11"/>
          </p:nvPr>
        </p:nvSpPr>
        <p:spPr/>
        <p:txBody>
          <a:bodyPr/>
          <a:lstStyle/>
          <a:p>
            <a:r>
              <a:rPr lang="en-US" dirty="0"/>
              <a:t>Christian Tominski, University of Rostock</a:t>
            </a:r>
            <a:endParaRPr lang="aa-ET" dirty="0"/>
          </a:p>
        </p:txBody>
      </p:sp>
      <p:sp>
        <p:nvSpPr>
          <p:cNvPr id="4" name="Slide Number Placeholder 3">
            <a:extLst>
              <a:ext uri="{FF2B5EF4-FFF2-40B4-BE49-F238E27FC236}">
                <a16:creationId xmlns:a16="http://schemas.microsoft.com/office/drawing/2014/main" id="{08EF9082-39BF-4B85-A836-EAA6995B77CC}"/>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19331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83C2-BDB0-4AAF-A8D9-D45360FCA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Content Placeholder 2">
            <a:extLst>
              <a:ext uri="{FF2B5EF4-FFF2-40B4-BE49-F238E27FC236}">
                <a16:creationId xmlns:a16="http://schemas.microsoft.com/office/drawing/2014/main" id="{DDFD0E42-A850-4435-996F-2BA65C6DF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Text Placeholder 3">
            <a:extLst>
              <a:ext uri="{FF2B5EF4-FFF2-40B4-BE49-F238E27FC236}">
                <a16:creationId xmlns:a16="http://schemas.microsoft.com/office/drawing/2014/main" id="{7809A90B-A3DA-4C2C-B04F-434BEFC48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6237FC-7394-49C2-9D23-CAE647260B40}"/>
              </a:ext>
            </a:extLst>
          </p:cNvPr>
          <p:cNvSpPr>
            <a:spLocks noGrp="1"/>
          </p:cNvSpPr>
          <p:nvPr>
            <p:ph type="dt" sz="half" idx="10"/>
          </p:nvPr>
        </p:nvSpPr>
        <p:spPr/>
        <p:txBody>
          <a:bodyPr/>
          <a:lstStyle/>
          <a:p>
            <a:fld id="{2AF20005-9232-4732-AB02-BFD7A35238FD}" type="datetime1">
              <a:rPr lang="en-US" smtClean="0"/>
              <a:t>6/9/2023</a:t>
            </a:fld>
            <a:endParaRPr lang="aa-ET" dirty="0"/>
          </a:p>
        </p:txBody>
      </p:sp>
      <p:sp>
        <p:nvSpPr>
          <p:cNvPr id="6" name="Footer Placeholder 5">
            <a:extLst>
              <a:ext uri="{FF2B5EF4-FFF2-40B4-BE49-F238E27FC236}">
                <a16:creationId xmlns:a16="http://schemas.microsoft.com/office/drawing/2014/main" id="{913C3794-F599-4E0E-84BB-3691307D67AF}"/>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AEC9EBF0-33E3-4963-9246-4EF6AEBB5113}"/>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27660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47A-685E-4B24-81F7-77132591B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Picture Placeholder 2">
            <a:extLst>
              <a:ext uri="{FF2B5EF4-FFF2-40B4-BE49-F238E27FC236}">
                <a16:creationId xmlns:a16="http://schemas.microsoft.com/office/drawing/2014/main" id="{E11057ED-8B74-4DFD-BC28-EE0095C0F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dirty="0"/>
          </a:p>
        </p:txBody>
      </p:sp>
      <p:sp>
        <p:nvSpPr>
          <p:cNvPr id="4" name="Text Placeholder 3">
            <a:extLst>
              <a:ext uri="{FF2B5EF4-FFF2-40B4-BE49-F238E27FC236}">
                <a16:creationId xmlns:a16="http://schemas.microsoft.com/office/drawing/2014/main" id="{8B9B5709-2E3B-4329-84BD-3F2C7218C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CA4144-13BE-4548-B7C9-FB0896E87456}"/>
              </a:ext>
            </a:extLst>
          </p:cNvPr>
          <p:cNvSpPr>
            <a:spLocks noGrp="1"/>
          </p:cNvSpPr>
          <p:nvPr>
            <p:ph type="dt" sz="half" idx="10"/>
          </p:nvPr>
        </p:nvSpPr>
        <p:spPr/>
        <p:txBody>
          <a:bodyPr/>
          <a:lstStyle/>
          <a:p>
            <a:fld id="{01299BFD-D57C-4D06-A971-1BF880947927}" type="datetime1">
              <a:rPr lang="en-US" smtClean="0"/>
              <a:t>6/9/2023</a:t>
            </a:fld>
            <a:endParaRPr lang="aa-ET" dirty="0"/>
          </a:p>
        </p:txBody>
      </p:sp>
      <p:sp>
        <p:nvSpPr>
          <p:cNvPr id="6" name="Footer Placeholder 5">
            <a:extLst>
              <a:ext uri="{FF2B5EF4-FFF2-40B4-BE49-F238E27FC236}">
                <a16:creationId xmlns:a16="http://schemas.microsoft.com/office/drawing/2014/main" id="{CECD8F5C-2D83-45DB-B357-EB90A37814D2}"/>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56A3E464-1BA4-4B61-8975-3D90ED6EB888}"/>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92158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6D0A9-7B3F-4E50-9619-83FFE4B15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C67EC8F0-E6B4-49F6-A724-FAA78F4A7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CC74863-EBF6-4973-8CE5-470709D7DA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567E1-040D-40B5-9492-DC90DA8F7BEB}" type="datetime1">
              <a:rPr lang="en-US" smtClean="0"/>
              <a:t>6/9/2023</a:t>
            </a:fld>
            <a:endParaRPr lang="aa-ET" dirty="0"/>
          </a:p>
        </p:txBody>
      </p:sp>
      <p:sp>
        <p:nvSpPr>
          <p:cNvPr id="5" name="Footer Placeholder 4">
            <a:extLst>
              <a:ext uri="{FF2B5EF4-FFF2-40B4-BE49-F238E27FC236}">
                <a16:creationId xmlns:a16="http://schemas.microsoft.com/office/drawing/2014/main" id="{A44D9FC9-8FC9-45C0-BF73-E855715CF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31E1858C-9435-48FE-B544-5A758689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2BB75-8474-4E4F-9359-D617846A1479}" type="slidenum">
              <a:rPr lang="aa-ET" smtClean="0"/>
              <a:t>‹#›</a:t>
            </a:fld>
            <a:endParaRPr lang="aa-ET" dirty="0"/>
          </a:p>
        </p:txBody>
      </p:sp>
      <p:pic>
        <p:nvPicPr>
          <p:cNvPr id="8" name="Graphic 7">
            <a:extLst>
              <a:ext uri="{FF2B5EF4-FFF2-40B4-BE49-F238E27FC236}">
                <a16:creationId xmlns:a16="http://schemas.microsoft.com/office/drawing/2014/main" id="{42CA3A21-040B-4875-A792-9E5D9E5CFF88}"/>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78622" y="6348586"/>
            <a:ext cx="746937" cy="373469"/>
          </a:xfrm>
          <a:prstGeom prst="rect">
            <a:avLst/>
          </a:prstGeom>
        </p:spPr>
      </p:pic>
      <p:pic>
        <p:nvPicPr>
          <p:cNvPr id="9" name="Graphic 8">
            <a:extLst>
              <a:ext uri="{FF2B5EF4-FFF2-40B4-BE49-F238E27FC236}">
                <a16:creationId xmlns:a16="http://schemas.microsoft.com/office/drawing/2014/main" id="{A4DFA8A7-ADFA-4BEF-9FF8-DFBE7C3E53F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97843" y="6350441"/>
            <a:ext cx="1280779" cy="371034"/>
          </a:xfrm>
          <a:prstGeom prst="rect">
            <a:avLst/>
          </a:prstGeom>
        </p:spPr>
      </p:pic>
    </p:spTree>
    <p:extLst>
      <p:ext uri="{BB962C8B-B14F-4D97-AF65-F5344CB8AC3E}">
        <p14:creationId xmlns:p14="http://schemas.microsoft.com/office/powerpoint/2010/main" val="194017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hyperlink" Target="https://www.youtube.com/watch?v=fwz04BNRQQQ" TargetMode="External"/><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09/TVCG.2007.7051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09/TVCG.2007.7051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45/166117.166126" TargetMode="External"/><Relationship Id="rId2" Type="http://schemas.openxmlformats.org/officeDocument/2006/relationships/hyperlink" Target="https://doi.org/10.1201/9781315152707" TargetMode="External"/><Relationship Id="rId1" Type="http://schemas.openxmlformats.org/officeDocument/2006/relationships/slideLayout" Target="../slideLayouts/slideLayout2.xml"/><Relationship Id="rId4" Type="http://schemas.openxmlformats.org/officeDocument/2006/relationships/hyperlink" Target="https://doi.org/10.1111/cgf.1287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customXml" Target="../ink/ink5.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6.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0.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customXml" Target="../ink/ink8.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80.png"/><Relationship Id="rId5" Type="http://schemas.openxmlformats.org/officeDocument/2006/relationships/image" Target="../media/image32.svg"/><Relationship Id="rId10" Type="http://schemas.openxmlformats.org/officeDocument/2006/relationships/customXml" Target="../ink/ink7.xml"/><Relationship Id="rId4" Type="http://schemas.openxmlformats.org/officeDocument/2006/relationships/image" Target="../media/image31.png"/><Relationship Id="rId9" Type="http://schemas.openxmlformats.org/officeDocument/2006/relationships/image" Target="../media/image28.sv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svg"/><Relationship Id="rId7" Type="http://schemas.openxmlformats.org/officeDocument/2006/relationships/image" Target="../media/image27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260.png"/><Relationship Id="rId4" Type="http://schemas.openxmlformats.org/officeDocument/2006/relationships/customXml" Target="../ink/ink9.xml"/><Relationship Id="rId9" Type="http://schemas.openxmlformats.org/officeDocument/2006/relationships/hyperlink" Target="https://doi.org/10.1109/TVCG.2011.22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109/TVCG.2011.223" TargetMode="External"/><Relationship Id="rId7" Type="http://schemas.openxmlformats.org/officeDocument/2006/relationships/hyperlink" Target="https://doi.org/10.1057/ivs.2009.32"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hyperlink" Target="https://doi.org/10.1111/j.1467-8659.2009.01456.x" TargetMode="Externa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doi.org/10.1145/2380116.2380150"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s://doi.org/10.1109/VISUAL.1998.745317" TargetMode="External"/><Relationship Id="rId5" Type="http://schemas.openxmlformats.org/officeDocument/2006/relationships/image" Target="../media/image40.png"/><Relationship Id="rId4" Type="http://schemas.openxmlformats.org/officeDocument/2006/relationships/hyperlink" Target="https://doi.org/10.1109/TVCG.2010.19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hyperlink" Target="https://doi.org/10.1145/1731903.1731920" TargetMode="External"/><Relationship Id="rId4" Type="http://schemas.openxmlformats.org/officeDocument/2006/relationships/hyperlink" Target="https://doi.org/10.1109/TVCG.2011.24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doi.org/10.1145/1133265.113331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145/198366.19838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145/198366.19838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vcg.informatik.uni-rostock.de/~ct/software/iGraph.js/iGraph.html"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11/cgf.1287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vcg.informatik.uni-rostock.de/~ct/software/EnhancedSpiral.js/index.htm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BCAF-DE3C-45FB-B5EF-C5BE2BE2298C}"/>
              </a:ext>
            </a:extLst>
          </p:cNvPr>
          <p:cNvSpPr>
            <a:spLocks noGrp="1"/>
          </p:cNvSpPr>
          <p:nvPr>
            <p:ph type="ctrTitle"/>
          </p:nvPr>
        </p:nvSpPr>
        <p:spPr/>
        <p:txBody>
          <a:bodyPr>
            <a:normAutofit/>
          </a:bodyPr>
          <a:lstStyle/>
          <a:p>
            <a:r>
              <a:rPr lang="en-US" dirty="0"/>
              <a:t>Interactive Visual</a:t>
            </a:r>
            <a:br>
              <a:rPr lang="en-US" dirty="0"/>
            </a:br>
            <a:r>
              <a:rPr lang="en-US" dirty="0"/>
              <a:t>Data Analysis</a:t>
            </a:r>
          </a:p>
        </p:txBody>
      </p:sp>
      <p:sp>
        <p:nvSpPr>
          <p:cNvPr id="3" name="Subtitle 2">
            <a:extLst>
              <a:ext uri="{FF2B5EF4-FFF2-40B4-BE49-F238E27FC236}">
                <a16:creationId xmlns:a16="http://schemas.microsoft.com/office/drawing/2014/main" id="{C15AB694-2A15-494B-96DA-DEFFF76799CD}"/>
              </a:ext>
            </a:extLst>
          </p:cNvPr>
          <p:cNvSpPr>
            <a:spLocks noGrp="1"/>
          </p:cNvSpPr>
          <p:nvPr>
            <p:ph type="subTitle" idx="1"/>
          </p:nvPr>
        </p:nvSpPr>
        <p:spPr/>
        <p:txBody>
          <a:bodyPr/>
          <a:lstStyle/>
          <a:p>
            <a:r>
              <a:rPr lang="en-US" dirty="0"/>
              <a:t>11 – Data navigation and interactive lenses</a:t>
            </a:r>
          </a:p>
        </p:txBody>
      </p:sp>
      <p:sp>
        <p:nvSpPr>
          <p:cNvPr id="4" name="Footer Placeholder 3">
            <a:extLst>
              <a:ext uri="{FF2B5EF4-FFF2-40B4-BE49-F238E27FC236}">
                <a16:creationId xmlns:a16="http://schemas.microsoft.com/office/drawing/2014/main" id="{BCB9B624-7F83-401F-B4D3-09C946406538}"/>
              </a:ext>
            </a:extLst>
          </p:cNvPr>
          <p:cNvSpPr>
            <a:spLocks noGrp="1"/>
          </p:cNvSpPr>
          <p:nvPr>
            <p:ph type="ftr" sz="quarter" idx="11"/>
          </p:nvPr>
        </p:nvSpPr>
        <p:spPr/>
        <p:txBody>
          <a:bodyPr/>
          <a:lstStyle/>
          <a:p>
            <a:r>
              <a:rPr lang="en-US" dirty="0"/>
              <a:t>Christian Tominski, University of Rostock</a:t>
            </a:r>
            <a:endParaRPr lang="aa-ET" dirty="0"/>
          </a:p>
        </p:txBody>
      </p:sp>
      <p:sp>
        <p:nvSpPr>
          <p:cNvPr id="5" name="Slide Number Placeholder 4">
            <a:extLst>
              <a:ext uri="{FF2B5EF4-FFF2-40B4-BE49-F238E27FC236}">
                <a16:creationId xmlns:a16="http://schemas.microsoft.com/office/drawing/2014/main" id="{65A3E852-3C7B-468A-B1C8-F609F6BCE576}"/>
              </a:ext>
            </a:extLst>
          </p:cNvPr>
          <p:cNvSpPr>
            <a:spLocks noGrp="1"/>
          </p:cNvSpPr>
          <p:nvPr>
            <p:ph type="sldNum" sz="quarter" idx="12"/>
          </p:nvPr>
        </p:nvSpPr>
        <p:spPr/>
        <p:txBody>
          <a:bodyPr/>
          <a:lstStyle/>
          <a:p>
            <a:fld id="{B9A2BB75-8474-4E4F-9359-D617846A1479}" type="slidenum">
              <a:rPr lang="aa-ET" smtClean="0"/>
              <a:t>1</a:t>
            </a:fld>
            <a:endParaRPr lang="aa-ET" dirty="0"/>
          </a:p>
        </p:txBody>
      </p:sp>
      <p:sp>
        <p:nvSpPr>
          <p:cNvPr id="6" name="Date Placeholder 5">
            <a:extLst>
              <a:ext uri="{FF2B5EF4-FFF2-40B4-BE49-F238E27FC236}">
                <a16:creationId xmlns:a16="http://schemas.microsoft.com/office/drawing/2014/main" id="{97348723-D7BA-4D59-8FFD-B808EBF3B3DA}"/>
              </a:ext>
            </a:extLst>
          </p:cNvPr>
          <p:cNvSpPr>
            <a:spLocks noGrp="1"/>
          </p:cNvSpPr>
          <p:nvPr>
            <p:ph type="dt" sz="half" idx="10"/>
          </p:nvPr>
        </p:nvSpPr>
        <p:spPr/>
        <p:txBody>
          <a:bodyPr/>
          <a:lstStyle/>
          <a:p>
            <a:fld id="{A47D55C9-5564-4F84-8478-785808E72408}" type="datetime1">
              <a:rPr lang="en-US" smtClean="0"/>
              <a:t>6/9/2023</a:t>
            </a:fld>
            <a:endParaRPr lang="aa-ET" dirty="0"/>
          </a:p>
        </p:txBody>
      </p:sp>
    </p:spTree>
    <p:extLst>
      <p:ext uri="{BB962C8B-B14F-4D97-AF65-F5344CB8AC3E}">
        <p14:creationId xmlns:p14="http://schemas.microsoft.com/office/powerpoint/2010/main" val="317318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Multi-scale input for precise navigation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Dual-scale slider</a:t>
            </a:r>
          </a:p>
          <a:p>
            <a:r>
              <a:rPr lang="en-US" dirty="0"/>
              <a:t>Regular slider for coarse and fast navigation</a:t>
            </a:r>
          </a:p>
          <a:p>
            <a:r>
              <a:rPr lang="en-US" dirty="0"/>
              <a:t>On-demand high-precision slider for fine but slow navigation</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253EFC5-0D2B-4113-9CAC-CA41EEBF449D}"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10</a:t>
            </a:fld>
            <a:endParaRPr lang="aa-ET" dirty="0"/>
          </a:p>
        </p:txBody>
      </p:sp>
      <p:pic>
        <p:nvPicPr>
          <p:cNvPr id="7" name="Picture 6">
            <a:extLst>
              <a:ext uri="{FF2B5EF4-FFF2-40B4-BE49-F238E27FC236}">
                <a16:creationId xmlns:a16="http://schemas.microsoft.com/office/drawing/2014/main" id="{C47D2E67-9615-4D56-A439-812F88636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92" y="4046521"/>
            <a:ext cx="9256816" cy="2069847"/>
          </a:xfrm>
          <a:prstGeom prst="rect">
            <a:avLst/>
          </a:prstGeom>
        </p:spPr>
      </p:pic>
      <p:sp>
        <p:nvSpPr>
          <p:cNvPr id="11" name="Callout: Line 10">
            <a:extLst>
              <a:ext uri="{FF2B5EF4-FFF2-40B4-BE49-F238E27FC236}">
                <a16:creationId xmlns:a16="http://schemas.microsoft.com/office/drawing/2014/main" id="{E3B1AB92-DAB9-4FA2-8073-672372C25024}"/>
              </a:ext>
            </a:extLst>
          </p:cNvPr>
          <p:cNvSpPr/>
          <p:nvPr/>
        </p:nvSpPr>
        <p:spPr>
          <a:xfrm>
            <a:off x="2502952" y="3693355"/>
            <a:ext cx="1618546" cy="706332"/>
          </a:xfrm>
          <a:prstGeom prst="borderCallout1">
            <a:avLst>
              <a:gd name="adj1" fmla="val 74783"/>
              <a:gd name="adj2" fmla="val 104169"/>
              <a:gd name="adj3" fmla="val 128332"/>
              <a:gd name="adj4" fmla="val 136987"/>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Regular two-handle range slider covering the entire value range</a:t>
            </a:r>
          </a:p>
        </p:txBody>
      </p:sp>
      <p:sp>
        <p:nvSpPr>
          <p:cNvPr id="12" name="Callout: Line 11">
            <a:extLst>
              <a:ext uri="{FF2B5EF4-FFF2-40B4-BE49-F238E27FC236}">
                <a16:creationId xmlns:a16="http://schemas.microsoft.com/office/drawing/2014/main" id="{3FCA50C7-5247-4559-9DBE-7BC63E131C25}"/>
              </a:ext>
            </a:extLst>
          </p:cNvPr>
          <p:cNvSpPr/>
          <p:nvPr/>
        </p:nvSpPr>
        <p:spPr>
          <a:xfrm>
            <a:off x="1169719" y="5437161"/>
            <a:ext cx="2841297" cy="706332"/>
          </a:xfrm>
          <a:prstGeom prst="borderCallout1">
            <a:avLst>
              <a:gd name="adj1" fmla="val 14300"/>
              <a:gd name="adj2" fmla="val 103959"/>
              <a:gd name="adj3" fmla="val -782"/>
              <a:gd name="adj4" fmla="val 121142"/>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Dynamic on-demand slider for navigating a subset (hence higher precision) of the value range</a:t>
            </a:r>
          </a:p>
        </p:txBody>
      </p:sp>
    </p:spTree>
    <p:extLst>
      <p:ext uri="{BB962C8B-B14F-4D97-AF65-F5344CB8AC3E}">
        <p14:creationId xmlns:p14="http://schemas.microsoft.com/office/powerpoint/2010/main" val="298080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Multi-scale input for precise navigation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Multi-scale navigation with </a:t>
            </a:r>
            <a:r>
              <a:rPr lang="en-US" b="1" dirty="0" err="1"/>
              <a:t>OrthoZoom</a:t>
            </a:r>
            <a:endParaRPr lang="en-US" b="1" dirty="0"/>
          </a:p>
          <a:p>
            <a:r>
              <a:rPr lang="en-US" dirty="0"/>
              <a:t>Zooming via drag operation</a:t>
            </a:r>
          </a:p>
          <a:p>
            <a:r>
              <a:rPr lang="en-US" dirty="0"/>
              <a:t>Drag semantics depend</a:t>
            </a:r>
            <a:br>
              <a:rPr lang="en-US" dirty="0"/>
            </a:br>
            <a:r>
              <a:rPr lang="en-US" dirty="0"/>
              <a:t>on direction</a:t>
            </a:r>
          </a:p>
          <a:p>
            <a:pPr lvl="1"/>
            <a:r>
              <a:rPr lang="en-US" dirty="0"/>
              <a:t>Vertical direction determines</a:t>
            </a:r>
            <a:br>
              <a:rPr lang="en-US" dirty="0"/>
            </a:br>
            <a:r>
              <a:rPr lang="en-US" dirty="0"/>
              <a:t>location in the data (where)</a:t>
            </a:r>
          </a:p>
          <a:p>
            <a:pPr lvl="1"/>
            <a:r>
              <a:rPr lang="en-US" dirty="0"/>
              <a:t>Horizontal direction determines</a:t>
            </a:r>
            <a:br>
              <a:rPr lang="en-US" dirty="0"/>
            </a:br>
            <a:r>
              <a:rPr lang="en-US" dirty="0"/>
              <a:t>how much data (scale)</a:t>
            </a:r>
          </a:p>
          <a:p>
            <a:endParaRPr lang="en-US" b="1"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99EA83F-6BB4-4C73-B7C0-3512DB9A61B5}"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11</a:t>
            </a:fld>
            <a:endParaRPr lang="aa-ET" dirty="0"/>
          </a:p>
        </p:txBody>
      </p:sp>
      <p:pic>
        <p:nvPicPr>
          <p:cNvPr id="9" name="Picture 8">
            <a:extLst>
              <a:ext uri="{FF2B5EF4-FFF2-40B4-BE49-F238E27FC236}">
                <a16:creationId xmlns:a16="http://schemas.microsoft.com/office/drawing/2014/main" id="{D92C68B1-DF67-4902-8A60-5F57EC4B0606}"/>
              </a:ext>
            </a:extLst>
          </p:cNvPr>
          <p:cNvPicPr>
            <a:picLocks noChangeAspect="1"/>
          </p:cNvPicPr>
          <p:nvPr/>
        </p:nvPicPr>
        <p:blipFill>
          <a:blip r:embed="rId3"/>
          <a:stretch>
            <a:fillRect/>
          </a:stretch>
        </p:blipFill>
        <p:spPr>
          <a:xfrm>
            <a:off x="6332415" y="2564671"/>
            <a:ext cx="5096698" cy="3005588"/>
          </a:xfrm>
          <a:prstGeom prst="rect">
            <a:avLst/>
          </a:prstGeom>
        </p:spPr>
      </p:pic>
      <p:sp>
        <p:nvSpPr>
          <p:cNvPr id="10" name="Rectangle 9">
            <a:extLst>
              <a:ext uri="{FF2B5EF4-FFF2-40B4-BE49-F238E27FC236}">
                <a16:creationId xmlns:a16="http://schemas.microsoft.com/office/drawing/2014/main" id="{D2D8AA74-803D-46BD-A9D7-321BB711BA79}"/>
              </a:ext>
            </a:extLst>
          </p:cNvPr>
          <p:cNvSpPr/>
          <p:nvPr/>
        </p:nvSpPr>
        <p:spPr>
          <a:xfrm>
            <a:off x="6312015" y="5642005"/>
            <a:ext cx="5137497" cy="369332"/>
          </a:xfrm>
          <a:prstGeom prst="rect">
            <a:avLst/>
          </a:prstGeom>
        </p:spPr>
        <p:txBody>
          <a:bodyPr wrap="none">
            <a:spAutoFit/>
          </a:bodyPr>
          <a:lstStyle/>
          <a:p>
            <a:r>
              <a:rPr lang="en-DE" dirty="0">
                <a:hlinkClick r:id="rId4"/>
              </a:rPr>
              <a:t>https://www.youtube.com/watch?v=fwz04BNRQQQ</a:t>
            </a:r>
            <a:r>
              <a:rPr lang="en-US" dirty="0"/>
              <a:t> </a:t>
            </a:r>
            <a:endParaRPr lang="en-DE" dirty="0"/>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A072536B-BE03-45A5-ADA7-8B3583849C4F}"/>
                  </a:ext>
                </a:extLst>
              </p14:cNvPr>
              <p14:cNvContentPartPr/>
              <p14:nvPr/>
            </p14:nvContentPartPr>
            <p14:xfrm>
              <a:off x="8099112" y="2261562"/>
              <a:ext cx="1283400" cy="204840"/>
            </p14:xfrm>
          </p:contentPart>
        </mc:Choice>
        <mc:Fallback xmlns="">
          <p:pic>
            <p:nvPicPr>
              <p:cNvPr id="35" name="Ink 34">
                <a:extLst>
                  <a:ext uri="{FF2B5EF4-FFF2-40B4-BE49-F238E27FC236}">
                    <a16:creationId xmlns:a16="http://schemas.microsoft.com/office/drawing/2014/main" id="{A072536B-BE03-45A5-ADA7-8B3583849C4F}"/>
                  </a:ext>
                </a:extLst>
              </p:cNvPr>
              <p:cNvPicPr/>
              <p:nvPr/>
            </p:nvPicPr>
            <p:blipFill>
              <a:blip r:embed="rId6"/>
              <a:stretch>
                <a:fillRect/>
              </a:stretch>
            </p:blipFill>
            <p:spPr>
              <a:xfrm>
                <a:off x="8081472" y="2243922"/>
                <a:ext cx="13190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9B8BA538-BFE1-416B-AA48-23C376AC818A}"/>
                  </a:ext>
                </a:extLst>
              </p14:cNvPr>
              <p14:cNvContentPartPr/>
              <p14:nvPr/>
            </p14:nvContentPartPr>
            <p14:xfrm>
              <a:off x="8293512" y="1949082"/>
              <a:ext cx="845640" cy="225720"/>
            </p14:xfrm>
          </p:contentPart>
        </mc:Choice>
        <mc:Fallback xmlns="">
          <p:pic>
            <p:nvPicPr>
              <p:cNvPr id="41" name="Ink 40">
                <a:extLst>
                  <a:ext uri="{FF2B5EF4-FFF2-40B4-BE49-F238E27FC236}">
                    <a16:creationId xmlns:a16="http://schemas.microsoft.com/office/drawing/2014/main" id="{9B8BA538-BFE1-416B-AA48-23C376AC818A}"/>
                  </a:ext>
                </a:extLst>
              </p:cNvPr>
              <p:cNvPicPr/>
              <p:nvPr/>
            </p:nvPicPr>
            <p:blipFill>
              <a:blip r:embed="rId8"/>
              <a:stretch>
                <a:fillRect/>
              </a:stretch>
            </p:blipFill>
            <p:spPr>
              <a:xfrm>
                <a:off x="8275520" y="1931414"/>
                <a:ext cx="881265" cy="26141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D88FE2B5-E5B3-4DAD-B3BF-466264077180}"/>
                  </a:ext>
                </a:extLst>
              </p14:cNvPr>
              <p14:cNvContentPartPr/>
              <p14:nvPr/>
            </p14:nvContentPartPr>
            <p14:xfrm>
              <a:off x="10227792" y="3370722"/>
              <a:ext cx="1337400" cy="1068840"/>
            </p14:xfrm>
          </p:contentPart>
        </mc:Choice>
        <mc:Fallback xmlns="">
          <p:pic>
            <p:nvPicPr>
              <p:cNvPr id="43" name="Ink 42">
                <a:extLst>
                  <a:ext uri="{FF2B5EF4-FFF2-40B4-BE49-F238E27FC236}">
                    <a16:creationId xmlns:a16="http://schemas.microsoft.com/office/drawing/2014/main" id="{D88FE2B5-E5B3-4DAD-B3BF-466264077180}"/>
                  </a:ext>
                </a:extLst>
              </p:cNvPr>
              <p:cNvPicPr/>
              <p:nvPr/>
            </p:nvPicPr>
            <p:blipFill>
              <a:blip r:embed="rId10"/>
              <a:stretch>
                <a:fillRect/>
              </a:stretch>
            </p:blipFill>
            <p:spPr>
              <a:xfrm>
                <a:off x="10209792" y="3353082"/>
                <a:ext cx="1373040" cy="1104480"/>
              </a:xfrm>
              <a:prstGeom prst="rect">
                <a:avLst/>
              </a:prstGeom>
            </p:spPr>
          </p:pic>
        </mc:Fallback>
      </mc:AlternateContent>
    </p:spTree>
    <p:extLst>
      <p:ext uri="{BB962C8B-B14F-4D97-AF65-F5344CB8AC3E}">
        <p14:creationId xmlns:p14="http://schemas.microsoft.com/office/powerpoint/2010/main" val="2301187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CB84DAD-4550-4767-A8C4-FE9124E8A58E}"/>
              </a:ext>
            </a:extLst>
          </p:cNvPr>
          <p:cNvSpPr>
            <a:spLocks noGrp="1"/>
          </p:cNvSpPr>
          <p:nvPr>
            <p:ph idx="1"/>
          </p:nvPr>
        </p:nvSpPr>
        <p:spPr/>
        <p:txBody>
          <a:bodyPr>
            <a:normAutofit/>
          </a:bodyPr>
          <a:lstStyle/>
          <a:p>
            <a:pPr marL="0" indent="0">
              <a:buNone/>
            </a:pPr>
            <a:r>
              <a:rPr lang="en-US" dirty="0">
                <a:solidFill>
                  <a:schemeClr val="bg2">
                    <a:lumMod val="90000"/>
                  </a:schemeClr>
                </a:solidFill>
              </a:rPr>
              <a:t>Last lecture: </a:t>
            </a:r>
          </a:p>
          <a:p>
            <a:r>
              <a:rPr lang="en-US" dirty="0">
                <a:solidFill>
                  <a:schemeClr val="bg2">
                    <a:lumMod val="90000"/>
                  </a:schemeClr>
                </a:solidFill>
              </a:rPr>
              <a:t>Basic techniques</a:t>
            </a:r>
          </a:p>
          <a:p>
            <a:pPr marL="0" indent="0">
              <a:buNone/>
            </a:pPr>
            <a:r>
              <a:rPr lang="en-US" dirty="0"/>
              <a:t>Today: </a:t>
            </a:r>
          </a:p>
          <a:p>
            <a:r>
              <a:rPr lang="en-US" dirty="0">
                <a:solidFill>
                  <a:schemeClr val="bg2">
                    <a:lumMod val="90000"/>
                  </a:schemeClr>
                </a:solidFill>
              </a:rPr>
              <a:t>Additional data navigation techniques</a:t>
            </a:r>
          </a:p>
          <a:p>
            <a:pPr lvl="1"/>
            <a:r>
              <a:rPr lang="en-US" dirty="0">
                <a:solidFill>
                  <a:schemeClr val="bg2">
                    <a:lumMod val="90000"/>
                  </a:schemeClr>
                </a:solidFill>
              </a:rPr>
              <a:t>Beyond zooming in two dimensions</a:t>
            </a:r>
          </a:p>
          <a:p>
            <a:pPr lvl="1"/>
            <a:r>
              <a:rPr lang="en-US" dirty="0">
                <a:solidFill>
                  <a:schemeClr val="bg2">
                    <a:lumMod val="90000"/>
                  </a:schemeClr>
                </a:solidFill>
              </a:rPr>
              <a:t>Multi-scale input for precise navigation</a:t>
            </a:r>
          </a:p>
          <a:p>
            <a:r>
              <a:rPr lang="en-US" dirty="0"/>
              <a:t>Visualization adjustment</a:t>
            </a:r>
          </a:p>
          <a:p>
            <a:pPr lvl="1"/>
            <a:r>
              <a:rPr lang="en-US" dirty="0"/>
              <a:t>Interactive lenses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B11B2B50-70BF-422C-B260-35857B086F38}"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t>12</a:t>
            </a:fld>
            <a:endParaRPr lang="aa-ET" dirty="0"/>
          </a:p>
        </p:txBody>
      </p:sp>
    </p:spTree>
    <p:extLst>
      <p:ext uri="{BB962C8B-B14F-4D97-AF65-F5344CB8AC3E}">
        <p14:creationId xmlns:p14="http://schemas.microsoft.com/office/powerpoint/2010/main" val="274376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Motivation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0740593" cy="4351338"/>
          </a:xfrm>
        </p:spPr>
        <p:txBody>
          <a:bodyPr>
            <a:noAutofit/>
          </a:bodyPr>
          <a:lstStyle/>
          <a:p>
            <a:pPr marL="0" indent="0">
              <a:buNone/>
            </a:pPr>
            <a:r>
              <a:rPr lang="en-US" b="1" dirty="0"/>
              <a:t>Interaction intents</a:t>
            </a:r>
            <a:r>
              <a:rPr lang="en-US" dirty="0"/>
              <a:t> </a:t>
            </a:r>
            <a:r>
              <a:rPr lang="en-US" sz="2000" dirty="0"/>
              <a:t>(</a:t>
            </a:r>
            <a:r>
              <a:rPr lang="en-US" sz="2000" dirty="0">
                <a:hlinkClick r:id="rId3"/>
              </a:rPr>
              <a:t>Yi et al., 2007</a:t>
            </a:r>
            <a:r>
              <a:rPr lang="en-US" sz="2000" dirty="0"/>
              <a:t>)</a:t>
            </a:r>
          </a:p>
          <a:p>
            <a:pPr marL="0" indent="0">
              <a:buNone/>
            </a:pPr>
            <a:r>
              <a:rPr lang="en-US" dirty="0"/>
              <a:t>So far</a:t>
            </a:r>
          </a:p>
          <a:p>
            <a:r>
              <a:rPr lang="en-US" dirty="0"/>
              <a:t>Fundamental picking, interactive selection, and accentuation</a:t>
            </a:r>
          </a:p>
          <a:p>
            <a:pPr lvl="1"/>
            <a:r>
              <a:rPr lang="en-US" i="1" dirty="0"/>
              <a:t>Mark</a:t>
            </a:r>
            <a:r>
              <a:rPr lang="en-US" dirty="0"/>
              <a:t> something as interesting</a:t>
            </a:r>
          </a:p>
          <a:p>
            <a:pPr lvl="1"/>
            <a:r>
              <a:rPr lang="en-US" i="1" dirty="0"/>
              <a:t>Show me</a:t>
            </a:r>
            <a:r>
              <a:rPr lang="en-US" dirty="0"/>
              <a:t> something conditionally</a:t>
            </a:r>
          </a:p>
          <a:p>
            <a:r>
              <a:rPr lang="en-US" dirty="0"/>
              <a:t>Navigating zoomable visualizations</a:t>
            </a:r>
          </a:p>
          <a:p>
            <a:pPr lvl="1"/>
            <a:r>
              <a:rPr lang="en-US" i="1" dirty="0"/>
              <a:t>Show me</a:t>
            </a:r>
            <a:r>
              <a:rPr lang="en-US" dirty="0"/>
              <a:t> something else</a:t>
            </a:r>
          </a:p>
          <a:p>
            <a:pPr lvl="1"/>
            <a:r>
              <a:rPr lang="en-US" i="1" dirty="0"/>
              <a:t>Show me</a:t>
            </a:r>
            <a:r>
              <a:rPr lang="en-US" dirty="0"/>
              <a:t> more or less detail</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775F696-E221-4BAD-AF90-DB96A3B88657}"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13</a:t>
            </a:fld>
            <a:endParaRPr lang="aa-ET" dirty="0"/>
          </a:p>
        </p:txBody>
      </p:sp>
      <p:sp>
        <p:nvSpPr>
          <p:cNvPr id="7" name="TextBox 6">
            <a:extLst>
              <a:ext uri="{FF2B5EF4-FFF2-40B4-BE49-F238E27FC236}">
                <a16:creationId xmlns:a16="http://schemas.microsoft.com/office/drawing/2014/main" id="{E1F00987-8D52-4ADB-AADE-476E219C9B01}"/>
              </a:ext>
            </a:extLst>
          </p:cNvPr>
          <p:cNvSpPr txBox="1"/>
          <p:nvPr/>
        </p:nvSpPr>
        <p:spPr>
          <a:xfrm rot="272803">
            <a:off x="4509567" y="1420754"/>
            <a:ext cx="2095050" cy="539870"/>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dirty="0">
                <a:sym typeface="Wingdings" panose="05000000000000000000" pitchFamily="2" charset="2"/>
              </a:rPr>
              <a:t>We learned about </a:t>
            </a:r>
            <a:r>
              <a:rPr lang="en-US" sz="1200" b="1" dirty="0">
                <a:sym typeface="Wingdings" panose="05000000000000000000" pitchFamily="2" charset="2"/>
              </a:rPr>
              <a:t>interaction intents</a:t>
            </a:r>
            <a:r>
              <a:rPr lang="en-US" sz="1200" dirty="0">
                <a:sym typeface="Wingdings" panose="05000000000000000000" pitchFamily="2" charset="2"/>
              </a:rPr>
              <a:t> in Lecture 9.</a:t>
            </a:r>
            <a:endParaRPr lang="en-US" sz="1200" dirty="0"/>
          </a:p>
        </p:txBody>
      </p:sp>
    </p:spTree>
    <p:extLst>
      <p:ext uri="{BB962C8B-B14F-4D97-AF65-F5344CB8AC3E}">
        <p14:creationId xmlns:p14="http://schemas.microsoft.com/office/powerpoint/2010/main" val="22688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Motivation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0740593" cy="4351338"/>
          </a:xfrm>
        </p:spPr>
        <p:txBody>
          <a:bodyPr>
            <a:noAutofit/>
          </a:bodyPr>
          <a:lstStyle/>
          <a:p>
            <a:pPr marL="0" indent="0">
              <a:buNone/>
            </a:pPr>
            <a:r>
              <a:rPr lang="en-US" b="1" dirty="0"/>
              <a:t>Interaction intents</a:t>
            </a:r>
            <a:r>
              <a:rPr lang="en-US" dirty="0"/>
              <a:t> </a:t>
            </a:r>
            <a:r>
              <a:rPr lang="en-US" sz="2000" dirty="0"/>
              <a:t>(</a:t>
            </a:r>
            <a:r>
              <a:rPr lang="en-US" sz="2000" dirty="0">
                <a:hlinkClick r:id="rId3"/>
              </a:rPr>
              <a:t>Yi et al., 2007</a:t>
            </a:r>
            <a:r>
              <a:rPr lang="en-US" sz="2000" dirty="0"/>
              <a:t>)</a:t>
            </a:r>
          </a:p>
          <a:p>
            <a:pPr marL="0" indent="0">
              <a:buNone/>
            </a:pPr>
            <a:r>
              <a:rPr lang="en-US" dirty="0"/>
              <a:t>Now</a:t>
            </a:r>
          </a:p>
          <a:p>
            <a:r>
              <a:rPr lang="en-US" dirty="0"/>
              <a:t>Interactive lenses</a:t>
            </a:r>
          </a:p>
          <a:p>
            <a:pPr lvl="1"/>
            <a:r>
              <a:rPr lang="en-US" i="1" dirty="0"/>
              <a:t>Show me</a:t>
            </a:r>
            <a:r>
              <a:rPr lang="en-US" dirty="0"/>
              <a:t> a different arrangement</a:t>
            </a:r>
          </a:p>
          <a:p>
            <a:pPr lvl="1"/>
            <a:r>
              <a:rPr lang="en-US" i="1" dirty="0"/>
              <a:t>Show me</a:t>
            </a:r>
            <a:r>
              <a:rPr lang="en-US" dirty="0"/>
              <a:t> a different representation</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24E42A0-CB18-48E2-AE1C-64F1FD6375DC}"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14</a:t>
            </a:fld>
            <a:endParaRPr lang="aa-ET" dirty="0"/>
          </a:p>
        </p:txBody>
      </p:sp>
    </p:spTree>
    <p:extLst>
      <p:ext uri="{BB962C8B-B14F-4D97-AF65-F5344CB8AC3E}">
        <p14:creationId xmlns:p14="http://schemas.microsoft.com/office/powerpoint/2010/main" val="359147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838199" y="1825625"/>
            <a:ext cx="11191875" cy="4351338"/>
          </a:xfrm>
        </p:spPr>
        <p:txBody>
          <a:bodyPr>
            <a:noAutofit/>
          </a:bodyPr>
          <a:lstStyle/>
          <a:p>
            <a:r>
              <a:rPr lang="en-US" dirty="0"/>
              <a:t>Standard interaction</a:t>
            </a:r>
          </a:p>
          <a:p>
            <a:pPr lvl="1"/>
            <a:r>
              <a:rPr lang="en-US" dirty="0"/>
              <a:t>Performed using graphical user interface</a:t>
            </a:r>
          </a:p>
          <a:p>
            <a:pPr lvl="1"/>
            <a:r>
              <a:rPr lang="en-US" dirty="0"/>
              <a:t>Leads to global and permanent change of visual representation</a:t>
            </a:r>
          </a:p>
          <a:p>
            <a:r>
              <a:rPr lang="en-US" dirty="0"/>
              <a:t>Implications</a:t>
            </a:r>
          </a:p>
          <a:p>
            <a:pPr lvl="1"/>
            <a:r>
              <a:rPr lang="en-US" dirty="0"/>
              <a:t>Action and response spatially separated </a:t>
            </a:r>
            <a:r>
              <a:rPr lang="en-US" dirty="0">
                <a:sym typeface="Wingdings" panose="05000000000000000000" pitchFamily="2" charset="2"/>
              </a:rPr>
              <a:t> Effect can be difficult to comprehend</a:t>
            </a:r>
            <a:br>
              <a:rPr lang="en-US" dirty="0">
                <a:sym typeface="Wingdings" panose="05000000000000000000" pitchFamily="2" charset="2"/>
              </a:rPr>
            </a:br>
            <a:r>
              <a:rPr lang="en-US" dirty="0">
                <a:sym typeface="Wingdings" panose="05000000000000000000" pitchFamily="2" charset="2"/>
              </a:rPr>
              <a:t>(What did just happen?)</a:t>
            </a:r>
            <a:endParaRPr lang="en-US" dirty="0"/>
          </a:p>
          <a:p>
            <a:pPr lvl="1"/>
            <a:r>
              <a:rPr lang="en-US" dirty="0"/>
              <a:t>Global effect </a:t>
            </a:r>
            <a:r>
              <a:rPr lang="en-US" dirty="0">
                <a:sym typeface="Wingdings" panose="05000000000000000000" pitchFamily="2" charset="2"/>
              </a:rPr>
              <a:t> </a:t>
            </a:r>
            <a:r>
              <a:rPr lang="en-US" dirty="0"/>
              <a:t>Context can be difficult to maintain</a:t>
            </a:r>
            <a:br>
              <a:rPr lang="en-US" dirty="0"/>
            </a:br>
            <a:r>
              <a:rPr lang="en-US" dirty="0"/>
              <a:t>(How did it look like before?)</a:t>
            </a:r>
          </a:p>
          <a:p>
            <a:pPr lvl="1"/>
            <a:r>
              <a:rPr lang="en-US" dirty="0"/>
              <a:t>Permanent effect </a:t>
            </a:r>
            <a:r>
              <a:rPr lang="en-US" dirty="0">
                <a:sym typeface="Wingdings" panose="05000000000000000000" pitchFamily="2" charset="2"/>
              </a:rPr>
              <a:t> Difficult to return to previous view</a:t>
            </a:r>
            <a:br>
              <a:rPr lang="en-US" dirty="0">
                <a:sym typeface="Wingdings" panose="05000000000000000000" pitchFamily="2" charset="2"/>
              </a:rPr>
            </a:br>
            <a:r>
              <a:rPr lang="en-US" dirty="0">
                <a:sym typeface="Wingdings" panose="05000000000000000000" pitchFamily="2" charset="2"/>
              </a:rPr>
              <a:t>(How can I undo the change?)</a:t>
            </a:r>
            <a:endParaRPr lang="en-US" dirty="0"/>
          </a:p>
          <a:p>
            <a:r>
              <a:rPr lang="en-US" dirty="0"/>
              <a:t>Elegant alternative: </a:t>
            </a:r>
            <a:r>
              <a:rPr lang="en-US" b="1" dirty="0"/>
              <a:t>Interactive lenses</a:t>
            </a:r>
          </a:p>
        </p:txBody>
      </p:sp>
      <p:sp>
        <p:nvSpPr>
          <p:cNvPr id="4" name="Date Placeholder 3"/>
          <p:cNvSpPr>
            <a:spLocks noGrp="1"/>
          </p:cNvSpPr>
          <p:nvPr>
            <p:ph type="dt" sz="half" idx="10"/>
          </p:nvPr>
        </p:nvSpPr>
        <p:spPr/>
        <p:txBody>
          <a:bodyPr/>
          <a:lstStyle/>
          <a:p>
            <a:fld id="{CA9C01FD-F55D-4AD4-BF60-A5E867813417}"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pPr/>
              <a:t>15</a:t>
            </a:fld>
            <a:endParaRPr lang="en-US"/>
          </a:p>
        </p:txBody>
      </p:sp>
    </p:spTree>
    <p:extLst>
      <p:ext uri="{BB962C8B-B14F-4D97-AF65-F5344CB8AC3E}">
        <p14:creationId xmlns:p14="http://schemas.microsoft.com/office/powerpoint/2010/main" val="20121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Interactive Lenses</a:t>
            </a:r>
            <a:endParaRPr lang="en-US" dirty="0"/>
          </a:p>
        </p:txBody>
      </p:sp>
      <p:sp>
        <p:nvSpPr>
          <p:cNvPr id="3" name="Content Placeholder 2"/>
          <p:cNvSpPr>
            <a:spLocks noGrp="1"/>
          </p:cNvSpPr>
          <p:nvPr>
            <p:ph idx="1"/>
          </p:nvPr>
        </p:nvSpPr>
        <p:spPr/>
        <p:txBody>
          <a:bodyPr/>
          <a:lstStyle/>
          <a:p>
            <a:pPr marL="0" indent="0">
              <a:buNone/>
            </a:pPr>
            <a:r>
              <a:rPr lang="en-US" b="1" dirty="0"/>
              <a:t>A first example: Access details in visual representations</a:t>
            </a:r>
          </a:p>
        </p:txBody>
      </p:sp>
      <p:sp>
        <p:nvSpPr>
          <p:cNvPr id="4" name="Date Placeholder 3"/>
          <p:cNvSpPr>
            <a:spLocks noGrp="1"/>
          </p:cNvSpPr>
          <p:nvPr>
            <p:ph type="dt" sz="half" idx="10"/>
          </p:nvPr>
        </p:nvSpPr>
        <p:spPr/>
        <p:txBody>
          <a:bodyPr/>
          <a:lstStyle/>
          <a:p>
            <a:fld id="{6E5FC1DA-CB6A-4FB7-8CAB-53749C8ACCF6}"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pPr/>
              <a:t>16</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0740" y="2785348"/>
            <a:ext cx="2560320" cy="2560320"/>
          </a:xfrm>
          <a:prstGeom prst="rect">
            <a:avLst/>
          </a:prstGeom>
          <a:ln w="9525"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9354" y="2777327"/>
            <a:ext cx="2560320" cy="2560320"/>
          </a:xfrm>
          <a:prstGeom prst="rect">
            <a:avLst/>
          </a:prstGeom>
          <a:ln w="9525"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05740" y="2777327"/>
            <a:ext cx="2560320" cy="2560320"/>
          </a:xfrm>
          <a:prstGeom prst="rect">
            <a:avLst/>
          </a:prstGeom>
          <a:ln w="9525"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90740" y="5421868"/>
            <a:ext cx="2560320" cy="369332"/>
          </a:xfrm>
          <a:prstGeom prst="rect">
            <a:avLst/>
          </a:prstGeom>
          <a:noFill/>
        </p:spPr>
        <p:txBody>
          <a:bodyPr wrap="square" rtlCol="0">
            <a:spAutoFit/>
          </a:bodyPr>
          <a:lstStyle/>
          <a:p>
            <a:pPr algn="ctr"/>
            <a:r>
              <a:rPr lang="en-US" dirty="0"/>
              <a:t>Regular visualization</a:t>
            </a:r>
          </a:p>
        </p:txBody>
      </p:sp>
      <p:sp>
        <p:nvSpPr>
          <p:cNvPr id="11" name="TextBox 10"/>
          <p:cNvSpPr txBox="1"/>
          <p:nvPr/>
        </p:nvSpPr>
        <p:spPr>
          <a:xfrm>
            <a:off x="4871100" y="5421868"/>
            <a:ext cx="2560320" cy="369332"/>
          </a:xfrm>
          <a:prstGeom prst="rect">
            <a:avLst/>
          </a:prstGeom>
          <a:noFill/>
        </p:spPr>
        <p:txBody>
          <a:bodyPr wrap="square" rtlCol="0">
            <a:spAutoFit/>
          </a:bodyPr>
          <a:lstStyle/>
          <a:p>
            <a:pPr algn="ctr"/>
            <a:r>
              <a:rPr lang="en-US" dirty="0"/>
              <a:t>Simple magnification</a:t>
            </a:r>
          </a:p>
        </p:txBody>
      </p:sp>
      <p:sp>
        <p:nvSpPr>
          <p:cNvPr id="12" name="TextBox 11"/>
          <p:cNvSpPr txBox="1"/>
          <p:nvPr/>
        </p:nvSpPr>
        <p:spPr>
          <a:xfrm>
            <a:off x="7705740" y="5421868"/>
            <a:ext cx="2560320" cy="369332"/>
          </a:xfrm>
          <a:prstGeom prst="rect">
            <a:avLst/>
          </a:prstGeom>
          <a:noFill/>
        </p:spPr>
        <p:txBody>
          <a:bodyPr wrap="square" rtlCol="0">
            <a:spAutoFit/>
          </a:bodyPr>
          <a:lstStyle/>
          <a:p>
            <a:pPr algn="ctr"/>
            <a:r>
              <a:rPr lang="en-US" dirty="0"/>
              <a:t>Fisheye distortion</a:t>
            </a:r>
          </a:p>
        </p:txBody>
      </p:sp>
    </p:spTree>
    <p:extLst>
      <p:ext uri="{BB962C8B-B14F-4D97-AF65-F5344CB8AC3E}">
        <p14:creationId xmlns:p14="http://schemas.microsoft.com/office/powerpoint/2010/main" val="17338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Interactive Lenses</a:t>
            </a:r>
            <a:endParaRPr lang="en-US" dirty="0"/>
          </a:p>
        </p:txBody>
      </p:sp>
      <p:sp>
        <p:nvSpPr>
          <p:cNvPr id="3" name="Content Placeholder 2"/>
          <p:cNvSpPr>
            <a:spLocks noGrp="1"/>
          </p:cNvSpPr>
          <p:nvPr>
            <p:ph idx="1"/>
          </p:nvPr>
        </p:nvSpPr>
        <p:spPr/>
        <p:txBody>
          <a:bodyPr/>
          <a:lstStyle/>
          <a:p>
            <a:pPr marL="0" indent="0">
              <a:buNone/>
            </a:pPr>
            <a:r>
              <a:rPr lang="en-US" b="1" dirty="0"/>
              <a:t>Next, we look at</a:t>
            </a:r>
          </a:p>
          <a:p>
            <a:r>
              <a:rPr lang="en-US" dirty="0"/>
              <a:t>Definition</a:t>
            </a:r>
          </a:p>
          <a:p>
            <a:r>
              <a:rPr lang="en-US" dirty="0"/>
              <a:t>Conceptual model</a:t>
            </a:r>
          </a:p>
          <a:p>
            <a:r>
              <a:rPr lang="en-US" dirty="0"/>
              <a:t>Adjustable properties</a:t>
            </a:r>
          </a:p>
          <a:p>
            <a:endParaRPr lang="en-US" dirty="0"/>
          </a:p>
        </p:txBody>
      </p:sp>
      <p:sp>
        <p:nvSpPr>
          <p:cNvPr id="4" name="Date Placeholder 3"/>
          <p:cNvSpPr>
            <a:spLocks noGrp="1"/>
          </p:cNvSpPr>
          <p:nvPr>
            <p:ph type="dt" sz="half" idx="10"/>
          </p:nvPr>
        </p:nvSpPr>
        <p:spPr/>
        <p:txBody>
          <a:bodyPr/>
          <a:lstStyle/>
          <a:p>
            <a:fld id="{02E869A4-E15D-41A2-BB61-94443B1FD475}"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pPr/>
              <a:t>17</a:t>
            </a:fld>
            <a:endParaRPr lang="en-US"/>
          </a:p>
        </p:txBody>
      </p:sp>
    </p:spTree>
    <p:extLst>
      <p:ext uri="{BB962C8B-B14F-4D97-AF65-F5344CB8AC3E}">
        <p14:creationId xmlns:p14="http://schemas.microsoft.com/office/powerpoint/2010/main" val="264047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Definition</a:t>
            </a:r>
          </a:p>
        </p:txBody>
      </p:sp>
      <p:sp>
        <p:nvSpPr>
          <p:cNvPr id="4" name="Date Placeholder 3"/>
          <p:cNvSpPr>
            <a:spLocks noGrp="1"/>
          </p:cNvSpPr>
          <p:nvPr>
            <p:ph type="dt" sz="half" idx="10"/>
          </p:nvPr>
        </p:nvSpPr>
        <p:spPr/>
        <p:txBody>
          <a:bodyPr/>
          <a:lstStyle/>
          <a:p>
            <a:fld id="{CC457A19-EC0A-48CB-ADF8-BD1B9E07A56E}"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t>18</a:t>
            </a:fld>
            <a:endParaRPr lang="en-US"/>
          </a:p>
        </p:txBody>
      </p:sp>
      <p:grpSp>
        <p:nvGrpSpPr>
          <p:cNvPr id="8" name="Group 7">
            <a:extLst>
              <a:ext uri="{FF2B5EF4-FFF2-40B4-BE49-F238E27FC236}">
                <a16:creationId xmlns:a16="http://schemas.microsoft.com/office/drawing/2014/main" id="{5F058825-C242-4C72-B647-7E2DEAAFB4D0}"/>
              </a:ext>
            </a:extLst>
          </p:cNvPr>
          <p:cNvGrpSpPr/>
          <p:nvPr/>
        </p:nvGrpSpPr>
        <p:grpSpPr>
          <a:xfrm>
            <a:off x="3219698" y="3844895"/>
            <a:ext cx="7498278" cy="2077492"/>
            <a:chOff x="3194234" y="3126590"/>
            <a:chExt cx="7498278" cy="2077492"/>
          </a:xfrm>
        </p:grpSpPr>
        <p:sp>
          <p:nvSpPr>
            <p:cNvPr id="9" name="Rectangle 8">
              <a:extLst>
                <a:ext uri="{FF2B5EF4-FFF2-40B4-BE49-F238E27FC236}">
                  <a16:creationId xmlns:a16="http://schemas.microsoft.com/office/drawing/2014/main" id="{F5C16282-52D3-4E9D-BB9C-9DF5965A745C}"/>
                </a:ext>
              </a:extLst>
            </p:cNvPr>
            <p:cNvSpPr/>
            <p:nvPr/>
          </p:nvSpPr>
          <p:spPr>
            <a:xfrm>
              <a:off x="3581398" y="3449756"/>
              <a:ext cx="7111114" cy="1754326"/>
            </a:xfrm>
            <a:prstGeom prst="rect">
              <a:avLst/>
            </a:prstGeom>
          </p:spPr>
          <p:txBody>
            <a:bodyPr wrap="square">
              <a:spAutoFit/>
            </a:bodyPr>
            <a:lstStyle/>
            <a:p>
              <a:r>
                <a:rPr lang="en-US" dirty="0">
                  <a:latin typeface="LMRoman10-Regular"/>
                </a:rPr>
                <a:t>Lenses are lightweight exploration tools that can be added to a visualization on demand. […] A key characteristic is that lenses produce </a:t>
              </a:r>
              <a:r>
                <a:rPr lang="en-US" i="1" dirty="0">
                  <a:latin typeface="LMRoman10-Italic"/>
                </a:rPr>
                <a:t>local and transient </a:t>
              </a:r>
              <a:r>
                <a:rPr lang="en-US" dirty="0">
                  <a:latin typeface="LMRoman10-Regular"/>
                </a:rPr>
                <a:t>changes in the visualization. That is, the visual representation is adjusted only in selected parts and its original state is restored once the lens is dismissed.</a:t>
              </a:r>
              <a:endParaRPr lang="en-DE" dirty="0"/>
            </a:p>
            <a:p>
              <a:pPr algn="r"/>
              <a:r>
                <a:rPr lang="en-US" dirty="0"/>
                <a:t>— </a:t>
              </a:r>
              <a:r>
                <a:rPr lang="en-US" dirty="0">
                  <a:hlinkClick r:id="rId2"/>
                </a:rPr>
                <a:t>Tominski &amp; Schumann, 2020</a:t>
              </a:r>
              <a:endParaRPr lang="en-US" dirty="0"/>
            </a:p>
          </p:txBody>
        </p:sp>
        <p:sp>
          <p:nvSpPr>
            <p:cNvPr id="10" name="Rectangle 9">
              <a:extLst>
                <a:ext uri="{FF2B5EF4-FFF2-40B4-BE49-F238E27FC236}">
                  <a16:creationId xmlns:a16="http://schemas.microsoft.com/office/drawing/2014/main" id="{B80CC4F6-EEA6-46EA-B672-3E913BD6E7D1}"/>
                </a:ext>
              </a:extLst>
            </p:cNvPr>
            <p:cNvSpPr/>
            <p:nvPr/>
          </p:nvSpPr>
          <p:spPr>
            <a:xfrm>
              <a:off x="3194234" y="3126590"/>
              <a:ext cx="570990" cy="1200329"/>
            </a:xfrm>
            <a:prstGeom prst="rect">
              <a:avLst/>
            </a:prstGeom>
          </p:spPr>
          <p:txBody>
            <a:bodyPr wrap="none">
              <a:spAutoFit/>
            </a:bodyPr>
            <a:lstStyle/>
            <a:p>
              <a:r>
                <a:rPr lang="en-US" sz="7200" dirty="0"/>
                <a:t>“</a:t>
              </a:r>
            </a:p>
          </p:txBody>
        </p:sp>
      </p:grpSp>
      <p:sp>
        <p:nvSpPr>
          <p:cNvPr id="13" name="TextBox 12">
            <a:extLst>
              <a:ext uri="{FF2B5EF4-FFF2-40B4-BE49-F238E27FC236}">
                <a16:creationId xmlns:a16="http://schemas.microsoft.com/office/drawing/2014/main" id="{55862865-AAA7-4E70-98C3-B410B062553B}"/>
              </a:ext>
            </a:extLst>
          </p:cNvPr>
          <p:cNvSpPr txBox="1"/>
          <p:nvPr/>
        </p:nvSpPr>
        <p:spPr>
          <a:xfrm rot="272803">
            <a:off x="7364733" y="1988023"/>
            <a:ext cx="4122612" cy="639373"/>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dirty="0">
                <a:sym typeface="Wingdings" panose="05000000000000000000" pitchFamily="2" charset="2"/>
              </a:rPr>
              <a:t>Lens techniques were originally introduced by </a:t>
            </a:r>
            <a:r>
              <a:rPr lang="en-US" sz="1200" dirty="0">
                <a:hlinkClick r:id="rId3">
                  <a:extLst>
                    <a:ext uri="{A12FA001-AC4F-418D-AE19-62706E023703}">
                      <ahyp:hlinkClr xmlns:ahyp="http://schemas.microsoft.com/office/drawing/2018/hyperlinkcolor" val="tx"/>
                    </a:ext>
                  </a:extLst>
                </a:hlinkClick>
              </a:rPr>
              <a:t>Bier et al. (1993)</a:t>
            </a:r>
            <a:r>
              <a:rPr lang="en-US" sz="1200" dirty="0"/>
              <a:t> under the label </a:t>
            </a:r>
            <a:r>
              <a:rPr lang="en-US" sz="1200" b="1" dirty="0"/>
              <a:t>Magic Lenses</a:t>
            </a:r>
            <a:r>
              <a:rPr lang="en-US" sz="1200" dirty="0"/>
              <a:t>.</a:t>
            </a:r>
          </a:p>
        </p:txBody>
      </p:sp>
      <p:grpSp>
        <p:nvGrpSpPr>
          <p:cNvPr id="11" name="Group 10">
            <a:extLst>
              <a:ext uri="{FF2B5EF4-FFF2-40B4-BE49-F238E27FC236}">
                <a16:creationId xmlns:a16="http://schemas.microsoft.com/office/drawing/2014/main" id="{D76E4D54-394F-41E1-8DFA-2AC84ACC63F5}"/>
              </a:ext>
            </a:extLst>
          </p:cNvPr>
          <p:cNvGrpSpPr/>
          <p:nvPr/>
        </p:nvGrpSpPr>
        <p:grpSpPr>
          <a:xfrm>
            <a:off x="685799" y="2465179"/>
            <a:ext cx="7498278" cy="1523495"/>
            <a:chOff x="3194234" y="3126590"/>
            <a:chExt cx="7498278" cy="1523495"/>
          </a:xfrm>
        </p:grpSpPr>
        <p:sp>
          <p:nvSpPr>
            <p:cNvPr id="12" name="Rectangle 11">
              <a:extLst>
                <a:ext uri="{FF2B5EF4-FFF2-40B4-BE49-F238E27FC236}">
                  <a16:creationId xmlns:a16="http://schemas.microsoft.com/office/drawing/2014/main" id="{6CD8A1AA-28A5-4DB9-BEF1-F65D1422E481}"/>
                </a:ext>
              </a:extLst>
            </p:cNvPr>
            <p:cNvSpPr/>
            <p:nvPr/>
          </p:nvSpPr>
          <p:spPr>
            <a:xfrm>
              <a:off x="3581398" y="3449756"/>
              <a:ext cx="7111114" cy="1200329"/>
            </a:xfrm>
            <a:prstGeom prst="rect">
              <a:avLst/>
            </a:prstGeom>
          </p:spPr>
          <p:txBody>
            <a:bodyPr wrap="square">
              <a:spAutoFit/>
            </a:bodyPr>
            <a:lstStyle/>
            <a:p>
              <a:r>
                <a:rPr lang="en-US" dirty="0"/>
                <a:t>An interactive lens is a lightweight tool to solve</a:t>
              </a:r>
              <a:br>
                <a:rPr lang="en-US" dirty="0"/>
              </a:br>
              <a:r>
                <a:rPr lang="en-US" dirty="0"/>
                <a:t>a localized visualization problem by temporarily altering a</a:t>
              </a:r>
              <a:br>
                <a:rPr lang="en-US" dirty="0"/>
              </a:br>
              <a:r>
                <a:rPr lang="en-US" dirty="0"/>
                <a:t>selected part of the visual representation of the data.</a:t>
              </a:r>
              <a:endParaRPr lang="en-DE" dirty="0"/>
            </a:p>
            <a:p>
              <a:pPr algn="r"/>
              <a:r>
                <a:rPr lang="en-US" dirty="0"/>
                <a:t>— </a:t>
              </a:r>
              <a:r>
                <a:rPr lang="en-US" dirty="0">
                  <a:hlinkClick r:id="rId4"/>
                </a:rPr>
                <a:t>Tominski et al., 2017</a:t>
              </a:r>
              <a:endParaRPr lang="en-US" dirty="0"/>
            </a:p>
          </p:txBody>
        </p:sp>
        <p:sp>
          <p:nvSpPr>
            <p:cNvPr id="14" name="Rectangle 13">
              <a:extLst>
                <a:ext uri="{FF2B5EF4-FFF2-40B4-BE49-F238E27FC236}">
                  <a16:creationId xmlns:a16="http://schemas.microsoft.com/office/drawing/2014/main" id="{4ABD78DB-9580-4124-920F-07DDC098E616}"/>
                </a:ext>
              </a:extLst>
            </p:cNvPr>
            <p:cNvSpPr/>
            <p:nvPr/>
          </p:nvSpPr>
          <p:spPr>
            <a:xfrm>
              <a:off x="3194234" y="3126590"/>
              <a:ext cx="570990" cy="1200329"/>
            </a:xfrm>
            <a:prstGeom prst="rect">
              <a:avLst/>
            </a:prstGeom>
          </p:spPr>
          <p:txBody>
            <a:bodyPr wrap="none">
              <a:spAutoFit/>
            </a:bodyPr>
            <a:lstStyle/>
            <a:p>
              <a:r>
                <a:rPr lang="en-US" sz="7200" dirty="0"/>
                <a:t>“</a:t>
              </a:r>
            </a:p>
          </p:txBody>
        </p:sp>
      </p:grpSp>
    </p:spTree>
    <p:extLst>
      <p:ext uri="{BB962C8B-B14F-4D97-AF65-F5344CB8AC3E}">
        <p14:creationId xmlns:p14="http://schemas.microsoft.com/office/powerpoint/2010/main" val="39942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Conceptual model</a:t>
            </a:r>
          </a:p>
          <a:p>
            <a:pPr lvl="1"/>
            <a:endParaRPr lang="en-US" dirty="0"/>
          </a:p>
        </p:txBody>
      </p:sp>
      <p:sp>
        <p:nvSpPr>
          <p:cNvPr id="4" name="Date Placeholder 3"/>
          <p:cNvSpPr>
            <a:spLocks noGrp="1"/>
          </p:cNvSpPr>
          <p:nvPr>
            <p:ph type="dt" sz="half" idx="10"/>
          </p:nvPr>
        </p:nvSpPr>
        <p:spPr/>
        <p:txBody>
          <a:bodyPr/>
          <a:lstStyle/>
          <a:p>
            <a:fld id="{EF95467A-564F-4005-A329-E38FBD7CFE01}"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t>19</a:t>
            </a:fld>
            <a:endParaRPr lang="en-US"/>
          </a:p>
        </p:txBody>
      </p:sp>
      <p:pic>
        <p:nvPicPr>
          <p:cNvPr id="11" name="Graphic 10">
            <a:extLst>
              <a:ext uri="{FF2B5EF4-FFF2-40B4-BE49-F238E27FC236}">
                <a16:creationId xmlns:a16="http://schemas.microsoft.com/office/drawing/2014/main" id="{101E5B55-69AD-4C1F-ABE9-2743A65521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86340" y="2189706"/>
            <a:ext cx="10202795" cy="3730054"/>
          </a:xfrm>
          <a:prstGeom prst="rect">
            <a:avLst/>
          </a:prstGeom>
        </p:spPr>
      </p:pic>
    </p:spTree>
    <p:extLst>
      <p:ext uri="{BB962C8B-B14F-4D97-AF65-F5344CB8AC3E}">
        <p14:creationId xmlns:p14="http://schemas.microsoft.com/office/powerpoint/2010/main" val="281204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CB84DAD-4550-4767-A8C4-FE9124E8A58E}"/>
              </a:ext>
            </a:extLst>
          </p:cNvPr>
          <p:cNvSpPr>
            <a:spLocks noGrp="1"/>
          </p:cNvSpPr>
          <p:nvPr>
            <p:ph idx="1"/>
          </p:nvPr>
        </p:nvSpPr>
        <p:spPr/>
        <p:txBody>
          <a:bodyPr/>
          <a:lstStyle/>
          <a:p>
            <a:r>
              <a:rPr lang="en-US" dirty="0"/>
              <a:t>How can we navigate data beyond zooming: Learn additional data navigation techniques</a:t>
            </a:r>
          </a:p>
          <a:p>
            <a:r>
              <a:rPr lang="en-US" dirty="0"/>
              <a:t>How can we adapt visualizations dynamically: Learn about visualization adjustment via interactive lenses</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0FC43869-1282-451F-AEBF-916D34DEA1B5}"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t>2</a:t>
            </a:fld>
            <a:endParaRPr lang="aa-ET" dirty="0"/>
          </a:p>
        </p:txBody>
      </p:sp>
    </p:spTree>
    <p:extLst>
      <p:ext uri="{BB962C8B-B14F-4D97-AF65-F5344CB8AC3E}">
        <p14:creationId xmlns:p14="http://schemas.microsoft.com/office/powerpoint/2010/main" val="1899457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2028429-11A8-45C7-A0E4-AA97BCB9E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8875" y="2992298"/>
            <a:ext cx="8181296" cy="3184666"/>
          </a:xfrm>
          <a:prstGeom prst="rect">
            <a:avLst/>
          </a:prstGeom>
        </p:spPr>
      </p:pic>
      <p:pic>
        <p:nvPicPr>
          <p:cNvPr id="11" name="Graphic 10">
            <a:extLst>
              <a:ext uri="{FF2B5EF4-FFF2-40B4-BE49-F238E27FC236}">
                <a16:creationId xmlns:a16="http://schemas.microsoft.com/office/drawing/2014/main" id="{7D71688B-72BB-4489-9F0A-C57FDC583F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8875" y="2992298"/>
            <a:ext cx="8181296" cy="3184665"/>
          </a:xfrm>
          <a:prstGeom prst="rect">
            <a:avLst/>
          </a:prstGeom>
        </p:spPr>
      </p:pic>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Conceptual model</a:t>
            </a:r>
          </a:p>
          <a:p>
            <a:pPr lvl="1"/>
            <a:r>
              <a:rPr lang="en-US" dirty="0"/>
              <a:t>Interactive lenses can be modeled as additional visualization pipeline attached to the regular visualization pipeline</a:t>
            </a:r>
            <a:endParaRPr lang="en-US" b="1" dirty="0"/>
          </a:p>
        </p:txBody>
      </p:sp>
      <p:sp>
        <p:nvSpPr>
          <p:cNvPr id="4" name="Date Placeholder 3"/>
          <p:cNvSpPr>
            <a:spLocks noGrp="1"/>
          </p:cNvSpPr>
          <p:nvPr>
            <p:ph type="dt" sz="half" idx="10"/>
          </p:nvPr>
        </p:nvSpPr>
        <p:spPr/>
        <p:txBody>
          <a:bodyPr/>
          <a:lstStyle/>
          <a:p>
            <a:fld id="{9B929946-25AC-4EA2-899C-BA5A980F752E}"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t>20</a:t>
            </a:fld>
            <a:endParaRPr lang="en-US"/>
          </a:p>
        </p:txBody>
      </p:sp>
      <p:pic>
        <p:nvPicPr>
          <p:cNvPr id="8" name="Graphic 7">
            <a:extLst>
              <a:ext uri="{FF2B5EF4-FFF2-40B4-BE49-F238E27FC236}">
                <a16:creationId xmlns:a16="http://schemas.microsoft.com/office/drawing/2014/main" id="{925D98D9-C6F1-4D49-BEAB-7E7995E3CB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78875" y="2992297"/>
            <a:ext cx="8181296" cy="3184666"/>
          </a:xfrm>
          <a:prstGeom prst="rect">
            <a:avLst/>
          </a:prstGeom>
        </p:spPr>
      </p:pic>
      <p:sp>
        <p:nvSpPr>
          <p:cNvPr id="12" name="Callout: Line 11">
            <a:extLst>
              <a:ext uri="{FF2B5EF4-FFF2-40B4-BE49-F238E27FC236}">
                <a16:creationId xmlns:a16="http://schemas.microsoft.com/office/drawing/2014/main" id="{187824F4-92B0-443F-ADE5-1D0B535966D7}"/>
              </a:ext>
            </a:extLst>
          </p:cNvPr>
          <p:cNvSpPr/>
          <p:nvPr/>
        </p:nvSpPr>
        <p:spPr>
          <a:xfrm>
            <a:off x="777833" y="3422748"/>
            <a:ext cx="1687056" cy="706332"/>
          </a:xfrm>
          <a:prstGeom prst="borderCallout1">
            <a:avLst>
              <a:gd name="adj1" fmla="val 74783"/>
              <a:gd name="adj2" fmla="val 104169"/>
              <a:gd name="adj3" fmla="val 86300"/>
              <a:gd name="adj4" fmla="val 123413"/>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Attached visualization pipeline (lens)</a:t>
            </a:r>
          </a:p>
        </p:txBody>
      </p:sp>
      <p:sp>
        <p:nvSpPr>
          <p:cNvPr id="14" name="Callout: Line 13">
            <a:extLst>
              <a:ext uri="{FF2B5EF4-FFF2-40B4-BE49-F238E27FC236}">
                <a16:creationId xmlns:a16="http://schemas.microsoft.com/office/drawing/2014/main" id="{4332F935-B821-4769-9FAA-189F9BD6B849}"/>
              </a:ext>
            </a:extLst>
          </p:cNvPr>
          <p:cNvSpPr/>
          <p:nvPr/>
        </p:nvSpPr>
        <p:spPr>
          <a:xfrm>
            <a:off x="1157844" y="5291245"/>
            <a:ext cx="1184688" cy="706332"/>
          </a:xfrm>
          <a:prstGeom prst="borderCallout1">
            <a:avLst>
              <a:gd name="adj1" fmla="val 14300"/>
              <a:gd name="adj2" fmla="val 103959"/>
              <a:gd name="adj3" fmla="val -14232"/>
              <a:gd name="adj4" fmla="val 137181"/>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Regular visualization pipeline</a:t>
            </a:r>
          </a:p>
        </p:txBody>
      </p:sp>
    </p:spTree>
    <p:extLst>
      <p:ext uri="{BB962C8B-B14F-4D97-AF65-F5344CB8AC3E}">
        <p14:creationId xmlns:p14="http://schemas.microsoft.com/office/powerpoint/2010/main" val="7406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a:xfrm>
            <a:off x="838200" y="1825625"/>
            <a:ext cx="8242005" cy="4351338"/>
          </a:xfrm>
        </p:spPr>
        <p:txBody>
          <a:bodyPr>
            <a:normAutofit/>
          </a:bodyPr>
          <a:lstStyle/>
          <a:p>
            <a:pPr marL="0" indent="0">
              <a:buNone/>
            </a:pPr>
            <a:r>
              <a:rPr lang="en-US" b="1" dirty="0"/>
              <a:t>Conceptual model</a:t>
            </a:r>
          </a:p>
          <a:p>
            <a:pPr marL="0" indent="0">
              <a:buNone/>
            </a:pPr>
            <a:r>
              <a:rPr lang="en-US" dirty="0"/>
              <a:t>Lens techniques consist of three main ingredients</a:t>
            </a:r>
          </a:p>
          <a:p>
            <a:r>
              <a:rPr lang="en-US" dirty="0"/>
              <a:t>Input data: </a:t>
            </a:r>
            <a:r>
              <a:rPr lang="en-US" b="1" dirty="0"/>
              <a:t>Selection</a:t>
            </a:r>
            <a:r>
              <a:rPr lang="en-US" dirty="0"/>
              <a:t> determines what data are to be affected by the lens</a:t>
            </a:r>
            <a:endParaRPr lang="en-US" b="1" dirty="0"/>
          </a:p>
          <a:p>
            <a:r>
              <a:rPr lang="en-US" dirty="0"/>
              <a:t>Data processing: </a:t>
            </a:r>
            <a:r>
              <a:rPr lang="en-US" b="1" dirty="0"/>
              <a:t>Lens function</a:t>
            </a:r>
            <a:r>
              <a:rPr lang="en-US" dirty="0"/>
              <a:t> defines how the visual representation of the selected data looks like</a:t>
            </a:r>
            <a:endParaRPr lang="en-US" b="1" dirty="0"/>
          </a:p>
          <a:p>
            <a:r>
              <a:rPr lang="en-US" dirty="0"/>
              <a:t>Result output: </a:t>
            </a:r>
            <a:r>
              <a:rPr lang="en-US" b="1" dirty="0"/>
              <a:t>Join</a:t>
            </a:r>
            <a:r>
              <a:rPr lang="en-US" dirty="0"/>
              <a:t> merges the changed visual representation with the base visualization</a:t>
            </a:r>
            <a:endParaRPr lang="en-US" b="1" dirty="0"/>
          </a:p>
        </p:txBody>
      </p:sp>
      <p:sp>
        <p:nvSpPr>
          <p:cNvPr id="4" name="Date Placeholder 3"/>
          <p:cNvSpPr>
            <a:spLocks noGrp="1"/>
          </p:cNvSpPr>
          <p:nvPr>
            <p:ph type="dt" sz="half" idx="10"/>
          </p:nvPr>
        </p:nvSpPr>
        <p:spPr/>
        <p:txBody>
          <a:bodyPr/>
          <a:lstStyle/>
          <a:p>
            <a:fld id="{ACA9B345-7F93-43E0-9349-52E8FA32DD10}"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t>21</a:t>
            </a:fld>
            <a:endParaRPr lang="en-US"/>
          </a:p>
        </p:txBody>
      </p:sp>
    </p:spTree>
    <p:extLst>
      <p:ext uri="{BB962C8B-B14F-4D97-AF65-F5344CB8AC3E}">
        <p14:creationId xmlns:p14="http://schemas.microsoft.com/office/powerpoint/2010/main" val="4262120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Interactive Lenses</a:t>
            </a:r>
            <a:endParaRPr lang="en-US" dirty="0"/>
          </a:p>
        </p:txBody>
      </p:sp>
      <p:sp>
        <p:nvSpPr>
          <p:cNvPr id="3" name="Content Placeholder 2"/>
          <p:cNvSpPr>
            <a:spLocks noGrp="1"/>
          </p:cNvSpPr>
          <p:nvPr>
            <p:ph idx="1"/>
          </p:nvPr>
        </p:nvSpPr>
        <p:spPr>
          <a:xfrm>
            <a:off x="838200" y="1825625"/>
            <a:ext cx="10515600" cy="4351338"/>
          </a:xfrm>
        </p:spPr>
        <p:txBody>
          <a:bodyPr/>
          <a:lstStyle/>
          <a:p>
            <a:pPr marL="0" indent="0">
              <a:buNone/>
            </a:pPr>
            <a:r>
              <a:rPr lang="en-US" b="1" dirty="0"/>
              <a:t>Selection: </a:t>
            </a:r>
            <a:r>
              <a:rPr lang="en-US" dirty="0"/>
              <a:t>What is to be affected</a:t>
            </a:r>
          </a:p>
          <a:p>
            <a:pPr lvl="1"/>
            <a:r>
              <a:rPr lang="en-US" dirty="0"/>
              <a:t>Key to the “local” nature of the interaction:</a:t>
            </a:r>
            <a:br>
              <a:rPr lang="en-US" dirty="0"/>
            </a:br>
            <a:r>
              <a:rPr lang="en-US" dirty="0"/>
              <a:t>Selection </a:t>
            </a:r>
            <a:r>
              <a:rPr lang="en-US" dirty="0">
                <a:sym typeface="Wingdings" panose="05000000000000000000" pitchFamily="2" charset="2"/>
              </a:rPr>
              <a:t> smaller data subset  local effect</a:t>
            </a:r>
          </a:p>
          <a:p>
            <a:pPr lvl="1"/>
            <a:endParaRPr lang="en-US" dirty="0">
              <a:sym typeface="Wingdings" panose="05000000000000000000" pitchFamily="2" charset="2"/>
            </a:endParaRPr>
          </a:p>
          <a:p>
            <a:pPr lvl="1"/>
            <a:r>
              <a:rPr lang="en-US" dirty="0">
                <a:sym typeface="Wingdings" panose="05000000000000000000" pitchFamily="2" charset="2"/>
              </a:rPr>
              <a:t>Defines part of the visual representation to be changed</a:t>
            </a:r>
          </a:p>
          <a:p>
            <a:pPr lvl="1"/>
            <a:r>
              <a:rPr lang="en-US" dirty="0">
                <a:sym typeface="Wingdings" panose="05000000000000000000" pitchFamily="2" charset="2"/>
              </a:rPr>
              <a:t>Typically corresponds to content under lens</a:t>
            </a:r>
            <a:endParaRPr lang="en-US" dirty="0"/>
          </a:p>
          <a:p>
            <a:pPr lvl="1"/>
            <a:r>
              <a:rPr lang="en-US" dirty="0"/>
              <a:t>Selected content can be from any stage of the visualization pipeline</a:t>
            </a:r>
            <a:br>
              <a:rPr lang="en-US" dirty="0"/>
            </a:br>
            <a:r>
              <a:rPr lang="en-US" dirty="0"/>
              <a:t>(pixels, geometry, or underlying data)</a:t>
            </a:r>
          </a:p>
          <a:p>
            <a:pPr lvl="1"/>
            <a:r>
              <a:rPr lang="en-US" dirty="0"/>
              <a:t>Based on selected content, the lens function computes a lens effect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4" name="Date Placeholder 3"/>
          <p:cNvSpPr>
            <a:spLocks noGrp="1"/>
          </p:cNvSpPr>
          <p:nvPr>
            <p:ph type="dt" sz="half" idx="10"/>
          </p:nvPr>
        </p:nvSpPr>
        <p:spPr/>
        <p:txBody>
          <a:bodyPr/>
          <a:lstStyle/>
          <a:p>
            <a:fld id="{9AFA937F-4695-4CB4-88C1-BBEFE4D0872E}"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14" name="Graphic 13">
            <a:extLst>
              <a:ext uri="{FF2B5EF4-FFF2-40B4-BE49-F238E27FC236}">
                <a16:creationId xmlns:a16="http://schemas.microsoft.com/office/drawing/2014/main" id="{2895828B-A821-4528-848D-2BB69384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4999" y="348609"/>
            <a:ext cx="3794402" cy="1477016"/>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60D27B27-2699-4AC8-A4AF-1F00DBCA326D}"/>
                  </a:ext>
                </a:extLst>
              </p14:cNvPr>
              <p14:cNvContentPartPr/>
              <p14:nvPr/>
            </p14:nvContentPartPr>
            <p14:xfrm>
              <a:off x="7774018" y="905092"/>
              <a:ext cx="1159560" cy="433080"/>
            </p14:xfrm>
          </p:contentPart>
        </mc:Choice>
        <mc:Fallback xmlns="">
          <p:pic>
            <p:nvPicPr>
              <p:cNvPr id="16" name="Ink 15">
                <a:extLst>
                  <a:ext uri="{FF2B5EF4-FFF2-40B4-BE49-F238E27FC236}">
                    <a16:creationId xmlns:a16="http://schemas.microsoft.com/office/drawing/2014/main" id="{60D27B27-2699-4AC8-A4AF-1F00DBCA326D}"/>
                  </a:ext>
                </a:extLst>
              </p:cNvPr>
              <p:cNvPicPr/>
              <p:nvPr/>
            </p:nvPicPr>
            <p:blipFill>
              <a:blip r:embed="rId6"/>
              <a:stretch>
                <a:fillRect/>
              </a:stretch>
            </p:blipFill>
            <p:spPr>
              <a:xfrm>
                <a:off x="7756378" y="887092"/>
                <a:ext cx="1195200" cy="468720"/>
              </a:xfrm>
              <a:prstGeom prst="rect">
                <a:avLst/>
              </a:prstGeom>
            </p:spPr>
          </p:pic>
        </mc:Fallback>
      </mc:AlternateContent>
    </p:spTree>
    <p:extLst>
      <p:ext uri="{BB962C8B-B14F-4D97-AF65-F5344CB8AC3E}">
        <p14:creationId xmlns:p14="http://schemas.microsoft.com/office/powerpoint/2010/main" val="3079073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a:xfrm>
            <a:off x="838200" y="1825625"/>
            <a:ext cx="8482018" cy="4351338"/>
          </a:xfrm>
        </p:spPr>
        <p:txBody>
          <a:bodyPr/>
          <a:lstStyle/>
          <a:p>
            <a:pPr marL="0" indent="0">
              <a:buNone/>
            </a:pPr>
            <a:r>
              <a:rPr lang="en-US" b="1" dirty="0"/>
              <a:t>Lens function: </a:t>
            </a:r>
            <a:r>
              <a:rPr lang="en-US" dirty="0"/>
              <a:t>How is the visual representation changed</a:t>
            </a:r>
          </a:p>
          <a:p>
            <a:pPr lvl="1"/>
            <a:r>
              <a:rPr lang="en-US" dirty="0"/>
              <a:t>Processes selected content to generate lens effect</a:t>
            </a:r>
          </a:p>
          <a:p>
            <a:pPr lvl="1"/>
            <a:r>
              <a:rPr lang="en-US" dirty="0"/>
              <a:t>Depending on stage where selection took place, only particular processing steps needed</a:t>
            </a:r>
          </a:p>
          <a:p>
            <a:pPr lvl="1"/>
            <a:r>
              <a:rPr lang="en-US" dirty="0"/>
              <a:t>Selection usually much smaller than entire dataset: Advanced and potentially costly operations possible on reduced subset</a:t>
            </a:r>
          </a:p>
          <a:p>
            <a:pPr lvl="1"/>
            <a:endParaRPr lang="en-US" dirty="0"/>
          </a:p>
          <a:p>
            <a:pPr lvl="1"/>
            <a:r>
              <a:rPr lang="en-US" dirty="0"/>
              <a:t>Large variety of lens function in literature</a:t>
            </a:r>
            <a:br>
              <a:rPr lang="en-US" dirty="0"/>
            </a:br>
            <a:r>
              <a:rPr lang="en-US" dirty="0"/>
              <a:t>	</a:t>
            </a:r>
            <a:r>
              <a:rPr lang="en-US" dirty="0">
                <a:sym typeface="Wingdings" panose="05000000000000000000" pitchFamily="2" charset="2"/>
              </a:rPr>
              <a:t> </a:t>
            </a:r>
            <a:r>
              <a:rPr lang="en-US" b="1" dirty="0">
                <a:sym typeface="Wingdings" panose="05000000000000000000" pitchFamily="2" charset="2"/>
              </a:rPr>
              <a:t>Three basic lens effects</a:t>
            </a:r>
            <a:endParaRPr lang="en-US"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5" name="Date Placeholder 4"/>
          <p:cNvSpPr>
            <a:spLocks noGrp="1"/>
          </p:cNvSpPr>
          <p:nvPr>
            <p:ph type="dt" sz="half" idx="10"/>
          </p:nvPr>
        </p:nvSpPr>
        <p:spPr/>
        <p:txBody>
          <a:bodyPr/>
          <a:lstStyle/>
          <a:p>
            <a:fld id="{91CB38BF-CFB4-4E8D-A4E1-D9C439CDA9E1}"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7" name="Graphic 6">
            <a:extLst>
              <a:ext uri="{FF2B5EF4-FFF2-40B4-BE49-F238E27FC236}">
                <a16:creationId xmlns:a16="http://schemas.microsoft.com/office/drawing/2014/main" id="{F6A7E488-5C0C-4F65-9C95-4BEA38F925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4999" y="348609"/>
            <a:ext cx="3794402" cy="1477016"/>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023CF6F5-31D7-4AE0-9307-F75F50210595}"/>
                  </a:ext>
                </a:extLst>
              </p14:cNvPr>
              <p14:cNvContentPartPr/>
              <p14:nvPr/>
            </p14:nvContentPartPr>
            <p14:xfrm>
              <a:off x="8354698" y="281212"/>
              <a:ext cx="965520" cy="348840"/>
            </p14:xfrm>
          </p:contentPart>
        </mc:Choice>
        <mc:Fallback xmlns="">
          <p:pic>
            <p:nvPicPr>
              <p:cNvPr id="8" name="Ink 7">
                <a:extLst>
                  <a:ext uri="{FF2B5EF4-FFF2-40B4-BE49-F238E27FC236}">
                    <a16:creationId xmlns:a16="http://schemas.microsoft.com/office/drawing/2014/main" id="{023CF6F5-31D7-4AE0-9307-F75F50210595}"/>
                  </a:ext>
                </a:extLst>
              </p:cNvPr>
              <p:cNvPicPr/>
              <p:nvPr/>
            </p:nvPicPr>
            <p:blipFill>
              <a:blip r:embed="rId5"/>
              <a:stretch>
                <a:fillRect/>
              </a:stretch>
            </p:blipFill>
            <p:spPr>
              <a:xfrm>
                <a:off x="8337058" y="263212"/>
                <a:ext cx="1001160" cy="384480"/>
              </a:xfrm>
              <a:prstGeom prst="rect">
                <a:avLst/>
              </a:prstGeom>
            </p:spPr>
          </p:pic>
        </mc:Fallback>
      </mc:AlternateContent>
    </p:spTree>
    <p:extLst>
      <p:ext uri="{BB962C8B-B14F-4D97-AF65-F5344CB8AC3E}">
        <p14:creationId xmlns:p14="http://schemas.microsoft.com/office/powerpoint/2010/main" val="7059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Lens effects: </a:t>
            </a:r>
            <a:r>
              <a:rPr lang="en-US" dirty="0"/>
              <a:t>What types of changes are possible</a:t>
            </a:r>
          </a:p>
          <a:p>
            <a:pPr lvl="1"/>
            <a:r>
              <a:rPr lang="en-US" dirty="0"/>
              <a:t>Alteration: Change existing content</a:t>
            </a:r>
          </a:p>
          <a:p>
            <a:pPr lvl="1"/>
            <a:r>
              <a:rPr lang="en-US" dirty="0"/>
              <a:t>Suppression: Remove existing content</a:t>
            </a:r>
          </a:p>
          <a:p>
            <a:pPr lvl="1"/>
            <a:r>
              <a:rPr lang="en-US" dirty="0"/>
              <a:t>Enrichment: Add new content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
        <p:nvSpPr>
          <p:cNvPr id="5" name="Date Placeholder 4"/>
          <p:cNvSpPr>
            <a:spLocks noGrp="1"/>
          </p:cNvSpPr>
          <p:nvPr>
            <p:ph type="dt" sz="half" idx="10"/>
          </p:nvPr>
        </p:nvSpPr>
        <p:spPr/>
        <p:txBody>
          <a:bodyPr/>
          <a:lstStyle/>
          <a:p>
            <a:fld id="{4DE924E2-279B-4B92-B9D0-3056A99B3193}"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8" name="Graphic 7">
            <a:extLst>
              <a:ext uri="{FF2B5EF4-FFF2-40B4-BE49-F238E27FC236}">
                <a16:creationId xmlns:a16="http://schemas.microsoft.com/office/drawing/2014/main" id="{1C9807CB-0A3F-4E62-91EC-FB830AED84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4415" y="3620612"/>
            <a:ext cx="2362675" cy="2362675"/>
          </a:xfrm>
          <a:prstGeom prst="rect">
            <a:avLst/>
          </a:prstGeom>
        </p:spPr>
      </p:pic>
      <p:pic>
        <p:nvPicPr>
          <p:cNvPr id="15" name="Graphic 14">
            <a:extLst>
              <a:ext uri="{FF2B5EF4-FFF2-40B4-BE49-F238E27FC236}">
                <a16:creationId xmlns:a16="http://schemas.microsoft.com/office/drawing/2014/main" id="{3AB52B5C-9878-426B-BD22-4735F16AF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3115" y="3620612"/>
            <a:ext cx="2362675" cy="2362675"/>
          </a:xfrm>
          <a:prstGeom prst="rect">
            <a:avLst/>
          </a:prstGeom>
        </p:spPr>
      </p:pic>
      <p:pic>
        <p:nvPicPr>
          <p:cNvPr id="17" name="Graphic 16">
            <a:extLst>
              <a:ext uri="{FF2B5EF4-FFF2-40B4-BE49-F238E27FC236}">
                <a16:creationId xmlns:a16="http://schemas.microsoft.com/office/drawing/2014/main" id="{A68B5B8F-37B9-4CCC-B29C-41DF84F803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5715" y="3620611"/>
            <a:ext cx="2362675" cy="2362675"/>
          </a:xfrm>
          <a:prstGeom prst="rect">
            <a:avLst/>
          </a:prstGeom>
        </p:spPr>
      </p:pic>
      <p:pic>
        <p:nvPicPr>
          <p:cNvPr id="21" name="Graphic 20">
            <a:extLst>
              <a:ext uri="{FF2B5EF4-FFF2-40B4-BE49-F238E27FC236}">
                <a16:creationId xmlns:a16="http://schemas.microsoft.com/office/drawing/2014/main" id="{B659932D-A80A-4109-AC67-A02AAB7F3E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4999" y="348609"/>
            <a:ext cx="3794402" cy="1477016"/>
          </a:xfrm>
          <a:prstGeom prst="rect">
            <a:avLst/>
          </a:prstGeom>
        </p:spPr>
      </p:pic>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9DC644BC-153D-4E4A-9AE6-641AC2A16074}"/>
                  </a:ext>
                </a:extLst>
              </p14:cNvPr>
              <p14:cNvContentPartPr/>
              <p14:nvPr/>
            </p14:nvContentPartPr>
            <p14:xfrm>
              <a:off x="8354698" y="281212"/>
              <a:ext cx="965520" cy="348840"/>
            </p14:xfrm>
          </p:contentPart>
        </mc:Choice>
        <mc:Fallback xmlns="">
          <p:pic>
            <p:nvPicPr>
              <p:cNvPr id="23" name="Ink 22">
                <a:extLst>
                  <a:ext uri="{FF2B5EF4-FFF2-40B4-BE49-F238E27FC236}">
                    <a16:creationId xmlns:a16="http://schemas.microsoft.com/office/drawing/2014/main" id="{9DC644BC-153D-4E4A-9AE6-641AC2A16074}"/>
                  </a:ext>
                </a:extLst>
              </p:cNvPr>
              <p:cNvPicPr/>
              <p:nvPr/>
            </p:nvPicPr>
            <p:blipFill>
              <a:blip r:embed="rId11"/>
              <a:stretch>
                <a:fillRect/>
              </a:stretch>
            </p:blipFill>
            <p:spPr>
              <a:xfrm>
                <a:off x="8337058" y="263212"/>
                <a:ext cx="10011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8DE649D-163F-45E8-AE7C-07757D8946FA}"/>
                  </a:ext>
                </a:extLst>
              </p14:cNvPr>
              <p14:cNvContentPartPr/>
              <p14:nvPr/>
            </p14:nvContentPartPr>
            <p14:xfrm>
              <a:off x="10598218" y="304972"/>
              <a:ext cx="335520" cy="236160"/>
            </p14:xfrm>
          </p:contentPart>
        </mc:Choice>
        <mc:Fallback xmlns="">
          <p:pic>
            <p:nvPicPr>
              <p:cNvPr id="22" name="Ink 21">
                <a:extLst>
                  <a:ext uri="{FF2B5EF4-FFF2-40B4-BE49-F238E27FC236}">
                    <a16:creationId xmlns:a16="http://schemas.microsoft.com/office/drawing/2014/main" id="{68DE649D-163F-45E8-AE7C-07757D8946FA}"/>
                  </a:ext>
                </a:extLst>
              </p:cNvPr>
              <p:cNvPicPr/>
              <p:nvPr/>
            </p:nvPicPr>
            <p:blipFill>
              <a:blip r:embed="rId13"/>
              <a:stretch>
                <a:fillRect/>
              </a:stretch>
            </p:blipFill>
            <p:spPr>
              <a:xfrm>
                <a:off x="10580578" y="286972"/>
                <a:ext cx="371160" cy="271800"/>
              </a:xfrm>
              <a:prstGeom prst="rect">
                <a:avLst/>
              </a:prstGeom>
            </p:spPr>
          </p:pic>
        </mc:Fallback>
      </mc:AlternateContent>
      <p:sp>
        <p:nvSpPr>
          <p:cNvPr id="7" name="TextBox 6">
            <a:extLst>
              <a:ext uri="{FF2B5EF4-FFF2-40B4-BE49-F238E27FC236}">
                <a16:creationId xmlns:a16="http://schemas.microsoft.com/office/drawing/2014/main" id="{06C2BF45-B446-42E7-9172-CE3317716360}"/>
              </a:ext>
            </a:extLst>
          </p:cNvPr>
          <p:cNvSpPr txBox="1"/>
          <p:nvPr/>
        </p:nvSpPr>
        <p:spPr>
          <a:xfrm>
            <a:off x="2253604" y="5992297"/>
            <a:ext cx="1981696" cy="369332"/>
          </a:xfrm>
          <a:prstGeom prst="rect">
            <a:avLst/>
          </a:prstGeom>
          <a:noFill/>
        </p:spPr>
        <p:txBody>
          <a:bodyPr wrap="none" rtlCol="0">
            <a:spAutoFit/>
          </a:bodyPr>
          <a:lstStyle/>
          <a:p>
            <a:r>
              <a:rPr lang="en-US" dirty="0"/>
              <a:t>Alter: Change color</a:t>
            </a:r>
            <a:endParaRPr lang="en-DE" dirty="0"/>
          </a:p>
        </p:txBody>
      </p:sp>
      <p:sp>
        <p:nvSpPr>
          <p:cNvPr id="14" name="TextBox 13">
            <a:extLst>
              <a:ext uri="{FF2B5EF4-FFF2-40B4-BE49-F238E27FC236}">
                <a16:creationId xmlns:a16="http://schemas.microsoft.com/office/drawing/2014/main" id="{E5E2DF3F-6C42-4AE3-986E-48AFEA8E3A56}"/>
              </a:ext>
            </a:extLst>
          </p:cNvPr>
          <p:cNvSpPr txBox="1"/>
          <p:nvPr/>
        </p:nvSpPr>
        <p:spPr>
          <a:xfrm>
            <a:off x="4981587" y="5992297"/>
            <a:ext cx="2088329" cy="369332"/>
          </a:xfrm>
          <a:prstGeom prst="rect">
            <a:avLst/>
          </a:prstGeom>
          <a:noFill/>
        </p:spPr>
        <p:txBody>
          <a:bodyPr wrap="none" rtlCol="0">
            <a:spAutoFit/>
          </a:bodyPr>
          <a:lstStyle/>
          <a:p>
            <a:r>
              <a:rPr lang="en-US" dirty="0"/>
              <a:t>Suppress: Filter dots</a:t>
            </a:r>
            <a:endParaRPr lang="en-DE" dirty="0"/>
          </a:p>
        </p:txBody>
      </p:sp>
      <p:sp>
        <p:nvSpPr>
          <p:cNvPr id="16" name="TextBox 15">
            <a:extLst>
              <a:ext uri="{FF2B5EF4-FFF2-40B4-BE49-F238E27FC236}">
                <a16:creationId xmlns:a16="http://schemas.microsoft.com/office/drawing/2014/main" id="{A1B3AA37-543D-4336-8204-8F5F2FF57178}"/>
              </a:ext>
            </a:extLst>
          </p:cNvPr>
          <p:cNvSpPr txBox="1"/>
          <p:nvPr/>
        </p:nvSpPr>
        <p:spPr>
          <a:xfrm>
            <a:off x="7907555" y="5992297"/>
            <a:ext cx="1859805" cy="369332"/>
          </a:xfrm>
          <a:prstGeom prst="rect">
            <a:avLst/>
          </a:prstGeom>
          <a:noFill/>
        </p:spPr>
        <p:txBody>
          <a:bodyPr wrap="none" rtlCol="0">
            <a:spAutoFit/>
          </a:bodyPr>
          <a:lstStyle/>
          <a:p>
            <a:r>
              <a:rPr lang="en-US" dirty="0"/>
              <a:t>Enrich: Add labels</a:t>
            </a:r>
            <a:endParaRPr lang="en-DE" dirty="0"/>
          </a:p>
        </p:txBody>
      </p:sp>
    </p:spTree>
    <p:extLst>
      <p:ext uri="{BB962C8B-B14F-4D97-AF65-F5344CB8AC3E}">
        <p14:creationId xmlns:p14="http://schemas.microsoft.com/office/powerpoint/2010/main" val="1735482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Join: </a:t>
            </a:r>
            <a:r>
              <a:rPr lang="en-US" dirty="0"/>
              <a:t>How to bring lens and visualization together</a:t>
            </a:r>
          </a:p>
          <a:p>
            <a:pPr lvl="1"/>
            <a:r>
              <a:rPr lang="en-US" dirty="0"/>
              <a:t>Join lens effect with regular visualization</a:t>
            </a:r>
          </a:p>
          <a:p>
            <a:pPr lvl="1"/>
            <a:r>
              <a:rPr lang="en-US" dirty="0"/>
              <a:t>Possible at stages of pixels, geometry, or underlying data</a:t>
            </a:r>
          </a:p>
          <a:p>
            <a:pPr lvl="1"/>
            <a:r>
              <a:rPr lang="en-US" dirty="0"/>
              <a:t>Additional visuals: UI, lens circle, dim background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
        <p:nvSpPr>
          <p:cNvPr id="5" name="Date Placeholder 4"/>
          <p:cNvSpPr>
            <a:spLocks noGrp="1"/>
          </p:cNvSpPr>
          <p:nvPr>
            <p:ph type="dt" sz="half" idx="10"/>
          </p:nvPr>
        </p:nvSpPr>
        <p:spPr/>
        <p:txBody>
          <a:bodyPr/>
          <a:lstStyle/>
          <a:p>
            <a:fld id="{3E9FE941-C424-4A5D-B391-39A2A5DF02BB}"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7" name="Graphic 6">
            <a:extLst>
              <a:ext uri="{FF2B5EF4-FFF2-40B4-BE49-F238E27FC236}">
                <a16:creationId xmlns:a16="http://schemas.microsoft.com/office/drawing/2014/main" id="{15D0E87A-7223-466B-9F89-8751F9CA89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4999" y="348609"/>
            <a:ext cx="3794402" cy="1477016"/>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AD3AA876-91BF-48A4-B7A1-1FF3DDC13E01}"/>
                  </a:ext>
                </a:extLst>
              </p14:cNvPr>
              <p14:cNvContentPartPr/>
              <p14:nvPr/>
            </p14:nvContentPartPr>
            <p14:xfrm>
              <a:off x="11314978" y="932452"/>
              <a:ext cx="279360" cy="380880"/>
            </p14:xfrm>
          </p:contentPart>
        </mc:Choice>
        <mc:Fallback xmlns="">
          <p:pic>
            <p:nvPicPr>
              <p:cNvPr id="11" name="Ink 10">
                <a:extLst>
                  <a:ext uri="{FF2B5EF4-FFF2-40B4-BE49-F238E27FC236}">
                    <a16:creationId xmlns:a16="http://schemas.microsoft.com/office/drawing/2014/main" id="{AD3AA876-91BF-48A4-B7A1-1FF3DDC13E01}"/>
                  </a:ext>
                </a:extLst>
              </p:cNvPr>
              <p:cNvPicPr/>
              <p:nvPr/>
            </p:nvPicPr>
            <p:blipFill>
              <a:blip r:embed="rId5"/>
              <a:stretch>
                <a:fillRect/>
              </a:stretch>
            </p:blipFill>
            <p:spPr>
              <a:xfrm>
                <a:off x="11296978" y="914812"/>
                <a:ext cx="31500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0C9C789C-FE99-4344-96CF-5C07D1FBCF3A}"/>
                  </a:ext>
                </a:extLst>
              </p14:cNvPr>
              <p14:cNvContentPartPr/>
              <p14:nvPr/>
            </p14:nvContentPartPr>
            <p14:xfrm>
              <a:off x="10238938" y="1004452"/>
              <a:ext cx="747720" cy="336240"/>
            </p14:xfrm>
          </p:contentPart>
        </mc:Choice>
        <mc:Fallback xmlns="">
          <p:pic>
            <p:nvPicPr>
              <p:cNvPr id="13" name="Ink 12">
                <a:extLst>
                  <a:ext uri="{FF2B5EF4-FFF2-40B4-BE49-F238E27FC236}">
                    <a16:creationId xmlns:a16="http://schemas.microsoft.com/office/drawing/2014/main" id="{0C9C789C-FE99-4344-96CF-5C07D1FBCF3A}"/>
                  </a:ext>
                </a:extLst>
              </p:cNvPr>
              <p:cNvPicPr/>
              <p:nvPr/>
            </p:nvPicPr>
            <p:blipFill>
              <a:blip r:embed="rId7"/>
              <a:stretch>
                <a:fillRect/>
              </a:stretch>
            </p:blipFill>
            <p:spPr>
              <a:xfrm>
                <a:off x="10221298" y="986812"/>
                <a:ext cx="783360" cy="371880"/>
              </a:xfrm>
              <a:prstGeom prst="rect">
                <a:avLst/>
              </a:prstGeom>
            </p:spPr>
          </p:pic>
        </mc:Fallback>
      </mc:AlternateContent>
      <p:pic>
        <p:nvPicPr>
          <p:cNvPr id="10" name="Picture 2" descr="H:\Documents\Publications\LensesSTAR\img\mole_view.png">
            <a:extLst>
              <a:ext uri="{FF2B5EF4-FFF2-40B4-BE49-F238E27FC236}">
                <a16:creationId xmlns:a16="http://schemas.microsoft.com/office/drawing/2014/main" id="{B5AC4157-D670-4EC7-9E8D-9907A667E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9023" y="3712485"/>
            <a:ext cx="2213954" cy="22098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333782E-4B3E-4F7E-A59D-D0D1433892B1}"/>
              </a:ext>
            </a:extLst>
          </p:cNvPr>
          <p:cNvSpPr txBox="1"/>
          <p:nvPr/>
        </p:nvSpPr>
        <p:spPr>
          <a:xfrm>
            <a:off x="4899955" y="5942568"/>
            <a:ext cx="1981120" cy="369332"/>
          </a:xfrm>
          <a:prstGeom prst="rect">
            <a:avLst/>
          </a:prstGeom>
          <a:noFill/>
        </p:spPr>
        <p:txBody>
          <a:bodyPr wrap="none" rtlCol="0">
            <a:spAutoFit/>
          </a:bodyPr>
          <a:lstStyle/>
          <a:p>
            <a:r>
              <a:rPr lang="en-US" dirty="0">
                <a:hlinkClick r:id="rId9"/>
              </a:rPr>
              <a:t>Hurter et al. (2011)</a:t>
            </a:r>
            <a:endParaRPr lang="en-US" dirty="0"/>
          </a:p>
        </p:txBody>
      </p:sp>
      <p:sp>
        <p:nvSpPr>
          <p:cNvPr id="14" name="Callout: Line 13">
            <a:extLst>
              <a:ext uri="{FF2B5EF4-FFF2-40B4-BE49-F238E27FC236}">
                <a16:creationId xmlns:a16="http://schemas.microsoft.com/office/drawing/2014/main" id="{D515EF87-2698-4FD5-8044-F4F2CB5A281E}"/>
              </a:ext>
            </a:extLst>
          </p:cNvPr>
          <p:cNvSpPr/>
          <p:nvPr/>
        </p:nvSpPr>
        <p:spPr>
          <a:xfrm>
            <a:off x="7609342" y="3712485"/>
            <a:ext cx="1166523" cy="562512"/>
          </a:xfrm>
          <a:prstGeom prst="borderCallout1">
            <a:avLst>
              <a:gd name="adj1" fmla="val 53767"/>
              <a:gd name="adj2" fmla="val -3685"/>
              <a:gd name="adj3" fmla="val 101236"/>
              <a:gd name="adj4" fmla="val -109509"/>
            </a:avLst>
          </a:prstGeom>
          <a:solidFill>
            <a:schemeClr val="bg2"/>
          </a:solidFill>
          <a:ln w="19050">
            <a:solidFill>
              <a:schemeClr val="bg2">
                <a:lumMod val="90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Lens function parameters</a:t>
            </a:r>
          </a:p>
        </p:txBody>
      </p:sp>
      <p:sp>
        <p:nvSpPr>
          <p:cNvPr id="15" name="Callout: Line 14">
            <a:extLst>
              <a:ext uri="{FF2B5EF4-FFF2-40B4-BE49-F238E27FC236}">
                <a16:creationId xmlns:a16="http://schemas.microsoft.com/office/drawing/2014/main" id="{95422B9D-C4A9-40FB-8628-990CC66F93DD}"/>
              </a:ext>
            </a:extLst>
          </p:cNvPr>
          <p:cNvSpPr/>
          <p:nvPr/>
        </p:nvSpPr>
        <p:spPr>
          <a:xfrm>
            <a:off x="3915411" y="5434275"/>
            <a:ext cx="832512" cy="393924"/>
          </a:xfrm>
          <a:prstGeom prst="borderCallout1">
            <a:avLst>
              <a:gd name="adj1" fmla="val 14300"/>
              <a:gd name="adj2" fmla="val 103959"/>
              <a:gd name="adj3" fmla="val -56959"/>
              <a:gd name="adj4" fmla="val 192416"/>
            </a:avLst>
          </a:prstGeom>
          <a:solidFill>
            <a:schemeClr val="bg2"/>
          </a:solidFill>
          <a:ln w="19050">
            <a:solidFill>
              <a:schemeClr val="bg2">
                <a:lumMod val="90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Lens ring</a:t>
            </a:r>
          </a:p>
        </p:txBody>
      </p:sp>
      <p:sp>
        <p:nvSpPr>
          <p:cNvPr id="16" name="Callout: Line 15">
            <a:extLst>
              <a:ext uri="{FF2B5EF4-FFF2-40B4-BE49-F238E27FC236}">
                <a16:creationId xmlns:a16="http://schemas.microsoft.com/office/drawing/2014/main" id="{B2EC3278-69C7-44CA-B7DD-A173B0D1015B}"/>
              </a:ext>
            </a:extLst>
          </p:cNvPr>
          <p:cNvSpPr/>
          <p:nvPr/>
        </p:nvSpPr>
        <p:spPr>
          <a:xfrm>
            <a:off x="7444077" y="5068725"/>
            <a:ext cx="1166523" cy="562512"/>
          </a:xfrm>
          <a:prstGeom prst="borderCallout1">
            <a:avLst>
              <a:gd name="adj1" fmla="val 53767"/>
              <a:gd name="adj2" fmla="val -3685"/>
              <a:gd name="adj3" fmla="val 79069"/>
              <a:gd name="adj4" fmla="val -104419"/>
            </a:avLst>
          </a:prstGeom>
          <a:solidFill>
            <a:schemeClr val="bg2"/>
          </a:solidFill>
          <a:ln w="19050">
            <a:solidFill>
              <a:schemeClr val="bg2">
                <a:lumMod val="90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Lens function name</a:t>
            </a:r>
          </a:p>
        </p:txBody>
      </p:sp>
      <p:sp>
        <p:nvSpPr>
          <p:cNvPr id="17" name="Callout: Line 16">
            <a:extLst>
              <a:ext uri="{FF2B5EF4-FFF2-40B4-BE49-F238E27FC236}">
                <a16:creationId xmlns:a16="http://schemas.microsoft.com/office/drawing/2014/main" id="{8BFB132E-D9F3-4B8C-8936-241864A01FBB}"/>
              </a:ext>
            </a:extLst>
          </p:cNvPr>
          <p:cNvSpPr/>
          <p:nvPr/>
        </p:nvSpPr>
        <p:spPr>
          <a:xfrm>
            <a:off x="2138123" y="3720037"/>
            <a:ext cx="2024178" cy="1018217"/>
          </a:xfrm>
          <a:prstGeom prst="borderCallout1">
            <a:avLst>
              <a:gd name="adj1" fmla="val 69512"/>
              <a:gd name="adj2" fmla="val 104850"/>
              <a:gd name="adj3" fmla="val 110315"/>
              <a:gd name="adj4" fmla="val 179340"/>
            </a:avLst>
          </a:prstGeom>
          <a:solidFill>
            <a:schemeClr val="bg2"/>
          </a:solidFill>
          <a:ln w="19050">
            <a:solidFill>
              <a:schemeClr val="bg2">
                <a:lumMod val="90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Relevant data items maintain their position, filtered data items are shifted to the lens border. Join takes place on the geometry stage.</a:t>
            </a:r>
          </a:p>
        </p:txBody>
      </p:sp>
    </p:spTree>
    <p:extLst>
      <p:ext uri="{BB962C8B-B14F-4D97-AF65-F5344CB8AC3E}">
        <p14:creationId xmlns:p14="http://schemas.microsoft.com/office/powerpoint/2010/main" val="3474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Next, we look at</a:t>
            </a:r>
          </a:p>
          <a:p>
            <a:r>
              <a:rPr lang="en-US" dirty="0">
                <a:solidFill>
                  <a:schemeClr val="bg2">
                    <a:lumMod val="90000"/>
                  </a:schemeClr>
                </a:solidFill>
              </a:rPr>
              <a:t>Definition</a:t>
            </a:r>
          </a:p>
          <a:p>
            <a:r>
              <a:rPr lang="en-US" dirty="0">
                <a:solidFill>
                  <a:schemeClr val="bg2">
                    <a:lumMod val="90000"/>
                  </a:schemeClr>
                </a:solidFill>
              </a:rPr>
              <a:t>Conceptual model</a:t>
            </a:r>
          </a:p>
          <a:p>
            <a:r>
              <a:rPr lang="en-US" dirty="0"/>
              <a:t>Adjustable properties</a:t>
            </a:r>
          </a:p>
          <a:p>
            <a:endParaRPr lang="en-US" dirty="0"/>
          </a:p>
        </p:txBody>
      </p:sp>
      <p:sp>
        <p:nvSpPr>
          <p:cNvPr id="4" name="Date Placeholder 3"/>
          <p:cNvSpPr>
            <a:spLocks noGrp="1"/>
          </p:cNvSpPr>
          <p:nvPr>
            <p:ph type="dt" sz="half" idx="10"/>
          </p:nvPr>
        </p:nvSpPr>
        <p:spPr/>
        <p:txBody>
          <a:bodyPr/>
          <a:lstStyle/>
          <a:p>
            <a:fld id="{6B7A8F10-6276-42DC-A73D-11B935B9F4E3}" type="datetime1">
              <a:rPr lang="en-US" smtClean="0"/>
              <a:t>6/9/2023</a:t>
            </a:fld>
            <a:endParaRPr lang="en-US"/>
          </a:p>
        </p:txBody>
      </p:sp>
      <p:sp>
        <p:nvSpPr>
          <p:cNvPr id="5" name="Footer Placeholder 4"/>
          <p:cNvSpPr>
            <a:spLocks noGrp="1"/>
          </p:cNvSpPr>
          <p:nvPr>
            <p:ph type="ftr" sz="quarter" idx="11"/>
          </p:nvPr>
        </p:nvSpPr>
        <p:spPr/>
        <p:txBody>
          <a:bodyPr/>
          <a:lstStyle/>
          <a:p>
            <a:r>
              <a:rPr lang="en-US"/>
              <a:t>Christian Tominski, University of Rostock</a:t>
            </a:r>
            <a:endParaRPr lang="en-US" dirty="0"/>
          </a:p>
        </p:txBody>
      </p:sp>
      <p:sp>
        <p:nvSpPr>
          <p:cNvPr id="6" name="Slide Number Placeholder 5"/>
          <p:cNvSpPr>
            <a:spLocks noGrp="1"/>
          </p:cNvSpPr>
          <p:nvPr>
            <p:ph type="sldNum" sz="quarter" idx="12"/>
          </p:nvPr>
        </p:nvSpPr>
        <p:spPr/>
        <p:txBody>
          <a:bodyPr/>
          <a:lstStyle/>
          <a:p>
            <a:fld id="{A3B789A8-11F0-4804-BF8F-65FF16DB62F6}" type="slidenum">
              <a:rPr lang="en-US" smtClean="0"/>
              <a:t>26</a:t>
            </a:fld>
            <a:endParaRPr lang="en-US"/>
          </a:p>
        </p:txBody>
      </p:sp>
    </p:spTree>
    <p:extLst>
      <p:ext uri="{BB962C8B-B14F-4D97-AF65-F5344CB8AC3E}">
        <p14:creationId xmlns:p14="http://schemas.microsoft.com/office/powerpoint/2010/main" val="942491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Autofit/>
          </a:bodyPr>
          <a:lstStyle/>
          <a:p>
            <a:pPr marL="0" indent="0">
              <a:buNone/>
            </a:pPr>
            <a:r>
              <a:rPr lang="en-US" b="1" dirty="0"/>
              <a:t>Properties</a:t>
            </a:r>
          </a:p>
          <a:p>
            <a:r>
              <a:rPr lang="en-US" dirty="0"/>
              <a:t>Spatial selection </a:t>
            </a:r>
            <a:r>
              <a:rPr lang="en-US" dirty="0">
                <a:sym typeface="Wingdings" panose="05000000000000000000" pitchFamily="2" charset="2"/>
              </a:rPr>
              <a:t> Geometry</a:t>
            </a:r>
            <a:endParaRPr lang="en-US" dirty="0"/>
          </a:p>
          <a:p>
            <a:pPr lvl="1"/>
            <a:r>
              <a:rPr lang="en-US" dirty="0"/>
              <a:t>Position &amp; size, shape, orientation</a:t>
            </a:r>
          </a:p>
          <a:p>
            <a:r>
              <a:rPr lang="en-US" dirty="0"/>
              <a:t>Lens function </a:t>
            </a:r>
            <a:r>
              <a:rPr lang="en-US" dirty="0">
                <a:sym typeface="Wingdings" panose="05000000000000000000" pitchFamily="2" charset="2"/>
              </a:rPr>
              <a:t> Parameters</a:t>
            </a:r>
            <a:endParaRPr lang="en-US" dirty="0"/>
          </a:p>
          <a:p>
            <a:pPr lvl="1"/>
            <a:r>
              <a:rPr lang="en-US" dirty="0"/>
              <a:t>Depend on function</a:t>
            </a:r>
          </a:p>
          <a:p>
            <a:pPr lvl="1"/>
            <a:r>
              <a:rPr lang="en-US" dirty="0"/>
              <a:t>Example: Magnification factor, sampling rate,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
        <p:nvSpPr>
          <p:cNvPr id="5" name="Date Placeholder 4"/>
          <p:cNvSpPr>
            <a:spLocks noGrp="1"/>
          </p:cNvSpPr>
          <p:nvPr>
            <p:ph type="dt" sz="half" idx="10"/>
          </p:nvPr>
        </p:nvSpPr>
        <p:spPr/>
        <p:txBody>
          <a:bodyPr/>
          <a:lstStyle/>
          <a:p>
            <a:fld id="{25CE600C-97F5-4E0C-964D-9E0D16ED5DA4}"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94961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a:xfrm>
            <a:off x="838200" y="1825625"/>
            <a:ext cx="3306288" cy="4351338"/>
          </a:xfrm>
        </p:spPr>
        <p:txBody>
          <a:bodyPr/>
          <a:lstStyle/>
          <a:p>
            <a:pPr marL="0" indent="0">
              <a:buNone/>
            </a:pPr>
            <a:r>
              <a:rPr lang="en-US" b="1" dirty="0"/>
              <a:t>Position &amp; Size</a:t>
            </a:r>
          </a:p>
          <a:p>
            <a:r>
              <a:rPr lang="en-US" dirty="0"/>
              <a:t>Usually interactive via natural drag gestures</a:t>
            </a:r>
          </a:p>
          <a:p>
            <a:r>
              <a:rPr lang="en-US" dirty="0"/>
              <a:t>May also be set automatically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4098" name="Picture 2" descr="H:\Documents\Publications\LensesSTAR\img\mole_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905" y="1907436"/>
            <a:ext cx="2213954" cy="22098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0905" y="904731"/>
            <a:ext cx="1981120" cy="923330"/>
          </a:xfrm>
          <a:prstGeom prst="rect">
            <a:avLst/>
          </a:prstGeom>
          <a:noFill/>
        </p:spPr>
        <p:txBody>
          <a:bodyPr wrap="none" rtlCol="0">
            <a:spAutoFit/>
          </a:bodyPr>
          <a:lstStyle/>
          <a:p>
            <a:r>
              <a:rPr lang="en-US" dirty="0" err="1"/>
              <a:t>MoleView</a:t>
            </a:r>
            <a:r>
              <a:rPr lang="en-US" dirty="0"/>
              <a:t>,</a:t>
            </a:r>
            <a:br>
              <a:rPr lang="en-US" dirty="0"/>
            </a:br>
            <a:r>
              <a:rPr lang="en-US" dirty="0">
                <a:hlinkClick r:id="rId3"/>
              </a:rPr>
              <a:t>Hurter et al. (2011)</a:t>
            </a:r>
            <a:br>
              <a:rPr lang="en-US" dirty="0"/>
            </a:br>
            <a:r>
              <a:rPr lang="en-US" dirty="0"/>
              <a:t>(interactive size)</a:t>
            </a:r>
          </a:p>
        </p:txBody>
      </p:sp>
      <p:pic>
        <p:nvPicPr>
          <p:cNvPr id="4099" name="Picture 3" descr="C:\Users\ct\Desktop\j.1467-8659.2009.01456.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424" y="1895320"/>
            <a:ext cx="3733800" cy="3175475"/>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72068" y="971989"/>
            <a:ext cx="2863156" cy="923330"/>
          </a:xfrm>
          <a:prstGeom prst="rect">
            <a:avLst/>
          </a:prstGeom>
          <a:noFill/>
        </p:spPr>
        <p:txBody>
          <a:bodyPr wrap="none" rtlCol="0">
            <a:spAutoFit/>
          </a:bodyPr>
          <a:lstStyle/>
          <a:p>
            <a:pPr algn="r"/>
            <a:r>
              <a:rPr lang="en-US" dirty="0"/>
              <a:t>Extended </a:t>
            </a:r>
            <a:r>
              <a:rPr lang="en-US" dirty="0" err="1"/>
              <a:t>Excentric</a:t>
            </a:r>
            <a:r>
              <a:rPr lang="en-US" dirty="0"/>
              <a:t> Labeling,</a:t>
            </a:r>
            <a:br>
              <a:rPr lang="en-US" dirty="0"/>
            </a:br>
            <a:r>
              <a:rPr lang="en-US" dirty="0" err="1">
                <a:hlinkClick r:id="rId5"/>
              </a:rPr>
              <a:t>Bertini</a:t>
            </a:r>
            <a:r>
              <a:rPr lang="en-US" dirty="0">
                <a:hlinkClick r:id="rId5"/>
              </a:rPr>
              <a:t> et al. (2009)</a:t>
            </a:r>
            <a:br>
              <a:rPr lang="en-US" dirty="0"/>
            </a:br>
            <a:r>
              <a:rPr lang="en-US" dirty="0"/>
              <a:t>(automatic size)</a:t>
            </a:r>
          </a:p>
        </p:txBody>
      </p:sp>
      <p:sp>
        <p:nvSpPr>
          <p:cNvPr id="5" name="Date Placeholder 4"/>
          <p:cNvSpPr>
            <a:spLocks noGrp="1"/>
          </p:cNvSpPr>
          <p:nvPr>
            <p:ph type="dt" sz="half" idx="10"/>
          </p:nvPr>
        </p:nvSpPr>
        <p:spPr/>
        <p:txBody>
          <a:bodyPr/>
          <a:lstStyle/>
          <a:p>
            <a:fld id="{D4E2E7E9-6E0E-4D07-B7C2-B5C2469BA36D}" type="datetime1">
              <a:rPr lang="en-US" smtClean="0"/>
              <a:t>6/9/2023</a:t>
            </a:fld>
            <a:endParaRPr lang="en-US" dirty="0"/>
          </a:p>
        </p:txBody>
      </p:sp>
      <p:sp>
        <p:nvSpPr>
          <p:cNvPr id="7" name="Footer Placeholder 6"/>
          <p:cNvSpPr>
            <a:spLocks noGrp="1"/>
          </p:cNvSpPr>
          <p:nvPr>
            <p:ph type="ftr" sz="quarter" idx="11"/>
          </p:nvPr>
        </p:nvSpPr>
        <p:spPr/>
        <p:txBody>
          <a:bodyPr/>
          <a:lstStyle/>
          <a:p>
            <a:r>
              <a:rPr lang="en-US"/>
              <a:t>Christian Tominski, University of Rostock</a:t>
            </a:r>
            <a:endParaRPr lang="en-US" dirty="0"/>
          </a:p>
        </p:txBody>
      </p:sp>
      <p:pic>
        <p:nvPicPr>
          <p:cNvPr id="9" name="Picture 8"/>
          <p:cNvPicPr>
            <a:picLocks noChangeAspect="1"/>
          </p:cNvPicPr>
          <p:nvPr/>
        </p:nvPicPr>
        <p:blipFill>
          <a:blip r:embed="rId6"/>
          <a:stretch>
            <a:fillRect/>
          </a:stretch>
        </p:blipFill>
        <p:spPr>
          <a:xfrm>
            <a:off x="4048163" y="4324651"/>
            <a:ext cx="3546696" cy="173143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873337" y="4213678"/>
            <a:ext cx="2174826" cy="923330"/>
          </a:xfrm>
          <a:prstGeom prst="rect">
            <a:avLst/>
          </a:prstGeom>
          <a:noFill/>
        </p:spPr>
        <p:txBody>
          <a:bodyPr wrap="none" rtlCol="0">
            <a:spAutoFit/>
          </a:bodyPr>
          <a:lstStyle/>
          <a:p>
            <a:pPr algn="r"/>
            <a:r>
              <a:rPr lang="en-US" dirty="0"/>
              <a:t>Automatic table lens,</a:t>
            </a:r>
            <a:br>
              <a:rPr lang="en-US" dirty="0"/>
            </a:br>
            <a:r>
              <a:rPr lang="en-US" dirty="0">
                <a:hlinkClick r:id="rId7"/>
              </a:rPr>
              <a:t>Tominski (2011)</a:t>
            </a:r>
            <a:br>
              <a:rPr lang="en-US" dirty="0"/>
            </a:br>
            <a:r>
              <a:rPr lang="en-US" dirty="0"/>
              <a:t>(automatic position)</a:t>
            </a:r>
          </a:p>
        </p:txBody>
      </p:sp>
    </p:spTree>
    <p:extLst>
      <p:ext uri="{BB962C8B-B14F-4D97-AF65-F5344CB8AC3E}">
        <p14:creationId xmlns:p14="http://schemas.microsoft.com/office/powerpoint/2010/main" val="189850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fade">
                                      <p:cBhvr>
                                        <p:cTn id="2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Shape</a:t>
            </a:r>
          </a:p>
          <a:p>
            <a:r>
              <a:rPr lang="en-US" dirty="0"/>
              <a:t>Circular</a:t>
            </a:r>
          </a:p>
          <a:p>
            <a:r>
              <a:rPr lang="en-US" dirty="0"/>
              <a:t>Rectangular</a:t>
            </a:r>
          </a:p>
          <a:p>
            <a:r>
              <a:rPr lang="en-US" dirty="0"/>
              <a:t>Self-adapting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3074" name="Picture 2" descr="H:\Documents\Publications\LensesSTAR\img\signal_l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758" y="3219450"/>
            <a:ext cx="3219450" cy="21844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H:\Documents\Publications\LensesSTAR\img\jelly_le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958" y="3219450"/>
            <a:ext cx="3020536" cy="269240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20905" y="4480520"/>
            <a:ext cx="1522854" cy="923330"/>
          </a:xfrm>
          <a:prstGeom prst="rect">
            <a:avLst/>
          </a:prstGeom>
          <a:noFill/>
        </p:spPr>
        <p:txBody>
          <a:bodyPr wrap="none" rtlCol="0">
            <a:spAutoFit/>
          </a:bodyPr>
          <a:lstStyle/>
          <a:p>
            <a:pPr algn="r"/>
            <a:r>
              <a:rPr lang="en-US" dirty="0" err="1"/>
              <a:t>SignalLens</a:t>
            </a:r>
            <a:r>
              <a:rPr lang="en-US" dirty="0"/>
              <a:t>,</a:t>
            </a:r>
            <a:br>
              <a:rPr lang="en-US" dirty="0"/>
            </a:br>
            <a:r>
              <a:rPr lang="en-US" dirty="0">
                <a:hlinkClick r:id="rId4"/>
              </a:rPr>
              <a:t>Kincaid (2010)</a:t>
            </a:r>
            <a:br>
              <a:rPr lang="en-US" dirty="0"/>
            </a:br>
            <a:r>
              <a:rPr lang="en-US" dirty="0"/>
              <a:t>(rectangular)</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777" y="881886"/>
            <a:ext cx="2153712" cy="2100204"/>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8630490" y="881886"/>
            <a:ext cx="2723310" cy="923330"/>
          </a:xfrm>
          <a:prstGeom prst="rect">
            <a:avLst/>
          </a:prstGeom>
          <a:noFill/>
        </p:spPr>
        <p:txBody>
          <a:bodyPr wrap="none" rtlCol="0">
            <a:spAutoFit/>
          </a:bodyPr>
          <a:lstStyle/>
          <a:p>
            <a:r>
              <a:rPr lang="en-US" dirty="0"/>
              <a:t>Lens for Flow Vis.,</a:t>
            </a:r>
            <a:br>
              <a:rPr lang="en-US" dirty="0"/>
            </a:br>
            <a:r>
              <a:rPr lang="en-US" dirty="0">
                <a:hlinkClick r:id="rId6"/>
              </a:rPr>
              <a:t>Fuhrmann &amp; </a:t>
            </a:r>
            <a:r>
              <a:rPr lang="en-US" dirty="0" err="1">
                <a:hlinkClick r:id="rId6"/>
              </a:rPr>
              <a:t>Gröller</a:t>
            </a:r>
            <a:r>
              <a:rPr lang="en-US" dirty="0">
                <a:hlinkClick r:id="rId6"/>
              </a:rPr>
              <a:t> (1998)</a:t>
            </a:r>
            <a:br>
              <a:rPr lang="en-US" dirty="0"/>
            </a:br>
            <a:r>
              <a:rPr lang="en-US" dirty="0"/>
              <a:t>(circular)</a:t>
            </a:r>
          </a:p>
        </p:txBody>
      </p:sp>
      <p:sp>
        <p:nvSpPr>
          <p:cNvPr id="10" name="TextBox 9"/>
          <p:cNvSpPr txBox="1"/>
          <p:nvPr/>
        </p:nvSpPr>
        <p:spPr>
          <a:xfrm>
            <a:off x="9304021" y="2296120"/>
            <a:ext cx="1965474" cy="923330"/>
          </a:xfrm>
          <a:prstGeom prst="rect">
            <a:avLst/>
          </a:prstGeom>
          <a:noFill/>
        </p:spPr>
        <p:txBody>
          <a:bodyPr wrap="none" rtlCol="0">
            <a:spAutoFit/>
          </a:bodyPr>
          <a:lstStyle/>
          <a:p>
            <a:pPr algn="r"/>
            <a:r>
              <a:rPr lang="en-US" dirty="0" err="1"/>
              <a:t>JellyLens</a:t>
            </a:r>
            <a:r>
              <a:rPr lang="en-US" dirty="0"/>
              <a:t>,</a:t>
            </a:r>
            <a:br>
              <a:rPr lang="en-US" dirty="0"/>
            </a:br>
            <a:r>
              <a:rPr lang="en-US" dirty="0" err="1">
                <a:hlinkClick r:id="rId7"/>
              </a:rPr>
              <a:t>Pindat</a:t>
            </a:r>
            <a:r>
              <a:rPr lang="en-US" dirty="0">
                <a:hlinkClick r:id="rId7"/>
              </a:rPr>
              <a:t> et al. (2012)</a:t>
            </a:r>
            <a:br>
              <a:rPr lang="en-US" dirty="0"/>
            </a:br>
            <a:r>
              <a:rPr lang="en-US" dirty="0"/>
              <a:t>(self-adapting)</a:t>
            </a:r>
          </a:p>
        </p:txBody>
      </p:sp>
      <p:sp>
        <p:nvSpPr>
          <p:cNvPr id="5" name="Date Placeholder 4"/>
          <p:cNvSpPr>
            <a:spLocks noGrp="1"/>
          </p:cNvSpPr>
          <p:nvPr>
            <p:ph type="dt" sz="half" idx="10"/>
          </p:nvPr>
        </p:nvSpPr>
        <p:spPr/>
        <p:txBody>
          <a:bodyPr/>
          <a:lstStyle/>
          <a:p>
            <a:fld id="{71AC669A-0E11-4A94-A96C-33D63C72CD05}"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13964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CB84DAD-4550-4767-A8C4-FE9124E8A58E}"/>
              </a:ext>
            </a:extLst>
          </p:cNvPr>
          <p:cNvSpPr>
            <a:spLocks noGrp="1"/>
          </p:cNvSpPr>
          <p:nvPr>
            <p:ph idx="1"/>
          </p:nvPr>
        </p:nvSpPr>
        <p:spPr/>
        <p:txBody>
          <a:bodyPr>
            <a:noAutofit/>
          </a:bodyPr>
          <a:lstStyle/>
          <a:p>
            <a:pPr marL="0" indent="0">
              <a:buNone/>
            </a:pPr>
            <a:r>
              <a:rPr lang="en-US" dirty="0">
                <a:solidFill>
                  <a:schemeClr val="bg2">
                    <a:lumMod val="90000"/>
                  </a:schemeClr>
                </a:solidFill>
              </a:rPr>
              <a:t>Last lecture: </a:t>
            </a:r>
          </a:p>
          <a:p>
            <a:r>
              <a:rPr lang="en-US" dirty="0">
                <a:solidFill>
                  <a:schemeClr val="bg2">
                    <a:lumMod val="90000"/>
                  </a:schemeClr>
                </a:solidFill>
              </a:rPr>
              <a:t>Basic techniques</a:t>
            </a:r>
          </a:p>
          <a:p>
            <a:pPr marL="0" indent="0">
              <a:buNone/>
            </a:pPr>
            <a:r>
              <a:rPr lang="en-US" dirty="0"/>
              <a:t>Today: </a:t>
            </a:r>
          </a:p>
          <a:p>
            <a:r>
              <a:rPr lang="en-US" dirty="0"/>
              <a:t>Additional data navigation techniques</a:t>
            </a:r>
          </a:p>
          <a:p>
            <a:pPr lvl="1"/>
            <a:r>
              <a:rPr lang="en-US" dirty="0"/>
              <a:t>Beyond zooming in two dimensions</a:t>
            </a:r>
          </a:p>
          <a:p>
            <a:pPr lvl="1"/>
            <a:r>
              <a:rPr lang="en-US" dirty="0"/>
              <a:t>Multi-scale input for precise navigation</a:t>
            </a:r>
          </a:p>
          <a:p>
            <a:r>
              <a:rPr lang="en-US" dirty="0"/>
              <a:t>Visualization adjustment</a:t>
            </a:r>
          </a:p>
          <a:p>
            <a:pPr lvl="1"/>
            <a:r>
              <a:rPr lang="en-US" dirty="0"/>
              <a:t>Interactive lenses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95F8C934-8EDC-40E8-BA5E-7AFF0149A748}"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t>3</a:t>
            </a:fld>
            <a:endParaRPr lang="aa-ET" dirty="0"/>
          </a:p>
        </p:txBody>
      </p:sp>
    </p:spTree>
    <p:extLst>
      <p:ext uri="{BB962C8B-B14F-4D97-AF65-F5344CB8AC3E}">
        <p14:creationId xmlns:p14="http://schemas.microsoft.com/office/powerpoint/2010/main" val="1266022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Orientation</a:t>
            </a:r>
          </a:p>
          <a:p>
            <a:r>
              <a:rPr lang="en-US" dirty="0"/>
              <a:t>Useful for fine-tuning</a:t>
            </a:r>
            <a:br>
              <a:rPr lang="en-US" dirty="0"/>
            </a:br>
            <a:r>
              <a:rPr lang="en-US" dirty="0"/>
              <a:t>selection</a:t>
            </a:r>
          </a:p>
          <a:p>
            <a:r>
              <a:rPr lang="en-US" dirty="0"/>
              <a:t>Opens up new</a:t>
            </a:r>
            <a:br>
              <a:rPr lang="en-US" dirty="0"/>
            </a:br>
            <a:r>
              <a:rPr lang="en-US" dirty="0"/>
              <a:t>applications of lenses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5122" name="Picture 2" descr="H:\Documents\Publications\LensesSTAR\img\paper_l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267" y="2323275"/>
            <a:ext cx="2638710" cy="264356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H:\Documents\Publications\LensesSTAR\img\flow_le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213" y="2323275"/>
            <a:ext cx="3152447" cy="264356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7212" y="4966836"/>
            <a:ext cx="2253950" cy="646331"/>
          </a:xfrm>
          <a:prstGeom prst="rect">
            <a:avLst/>
          </a:prstGeom>
          <a:noFill/>
        </p:spPr>
        <p:txBody>
          <a:bodyPr wrap="none" rtlCol="0">
            <a:spAutoFit/>
          </a:bodyPr>
          <a:lstStyle/>
          <a:p>
            <a:r>
              <a:rPr lang="en-US" dirty="0" err="1"/>
              <a:t>FlowLens</a:t>
            </a:r>
            <a:r>
              <a:rPr lang="en-US" dirty="0"/>
              <a:t>,</a:t>
            </a:r>
            <a:br>
              <a:rPr lang="en-US" dirty="0"/>
            </a:br>
            <a:r>
              <a:rPr lang="en-US" dirty="0" err="1">
                <a:hlinkClick r:id="rId4"/>
              </a:rPr>
              <a:t>Gasteiger</a:t>
            </a:r>
            <a:r>
              <a:rPr lang="en-US" dirty="0">
                <a:hlinkClick r:id="rId4"/>
              </a:rPr>
              <a:t> et al. (2011)</a:t>
            </a:r>
            <a:endParaRPr lang="en-US" dirty="0"/>
          </a:p>
        </p:txBody>
      </p:sp>
      <p:sp>
        <p:nvSpPr>
          <p:cNvPr id="8" name="TextBox 7"/>
          <p:cNvSpPr txBox="1"/>
          <p:nvPr/>
        </p:nvSpPr>
        <p:spPr>
          <a:xfrm>
            <a:off x="9006267" y="4966836"/>
            <a:ext cx="2137508" cy="646331"/>
          </a:xfrm>
          <a:prstGeom prst="rect">
            <a:avLst/>
          </a:prstGeom>
          <a:noFill/>
        </p:spPr>
        <p:txBody>
          <a:bodyPr wrap="none" rtlCol="0">
            <a:spAutoFit/>
          </a:bodyPr>
          <a:lstStyle/>
          <a:p>
            <a:r>
              <a:rPr lang="en-US" dirty="0" err="1"/>
              <a:t>PaperLens</a:t>
            </a:r>
            <a:r>
              <a:rPr lang="en-US" dirty="0"/>
              <a:t>,</a:t>
            </a:r>
            <a:br>
              <a:rPr lang="en-US" dirty="0"/>
            </a:br>
            <a:r>
              <a:rPr lang="en-US" dirty="0">
                <a:hlinkClick r:id="rId5"/>
              </a:rPr>
              <a:t>Spindler et al. (2009)</a:t>
            </a:r>
            <a:endParaRPr lang="en-US" dirty="0"/>
          </a:p>
        </p:txBody>
      </p:sp>
      <p:sp>
        <p:nvSpPr>
          <p:cNvPr id="5" name="Date Placeholder 4"/>
          <p:cNvSpPr>
            <a:spLocks noGrp="1"/>
          </p:cNvSpPr>
          <p:nvPr>
            <p:ph type="dt" sz="half" idx="10"/>
          </p:nvPr>
        </p:nvSpPr>
        <p:spPr/>
        <p:txBody>
          <a:bodyPr/>
          <a:lstStyle/>
          <a:p>
            <a:fld id="{5B38D2BB-6E07-4984-A503-27322332B3F4}"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17134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Parameters of lens function</a:t>
            </a:r>
          </a:p>
          <a:p>
            <a:r>
              <a:rPr lang="en-US" dirty="0"/>
              <a:t>Magnification factor</a:t>
            </a:r>
          </a:p>
          <a:p>
            <a:r>
              <a:rPr lang="en-US" dirty="0"/>
              <a:t>Sampling rate</a:t>
            </a:r>
          </a:p>
          <a:p>
            <a:r>
              <a:rPr lang="en-US" dirty="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
        <p:nvSpPr>
          <p:cNvPr id="5" name="Date Placeholder 4"/>
          <p:cNvSpPr>
            <a:spLocks noGrp="1"/>
          </p:cNvSpPr>
          <p:nvPr>
            <p:ph type="dt" sz="half" idx="10"/>
          </p:nvPr>
        </p:nvSpPr>
        <p:spPr/>
        <p:txBody>
          <a:bodyPr/>
          <a:lstStyle/>
          <a:p>
            <a:fld id="{9BF4D3FD-34E4-452D-A976-E1F479AAED7A}"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9" name="Picture 8"/>
          <p:cNvPicPr>
            <a:picLocks noChangeAspect="1"/>
          </p:cNvPicPr>
          <p:nvPr/>
        </p:nvPicPr>
        <p:blipFill rotWithShape="1">
          <a:blip r:embed="rId2"/>
          <a:srcRect l="29102" t="4864" r="29392" b="1882"/>
          <a:stretch/>
        </p:blipFill>
        <p:spPr>
          <a:xfrm>
            <a:off x="6096000" y="2065867"/>
            <a:ext cx="2355226" cy="3870477"/>
          </a:xfrm>
          <a:prstGeom prst="rect">
            <a:avLst/>
          </a:prstGeom>
        </p:spPr>
      </p:pic>
      <p:pic>
        <p:nvPicPr>
          <p:cNvPr id="10" name="Picture 9"/>
          <p:cNvPicPr>
            <a:picLocks noChangeAspect="1"/>
          </p:cNvPicPr>
          <p:nvPr/>
        </p:nvPicPr>
        <p:blipFill rotWithShape="1">
          <a:blip r:embed="rId3"/>
          <a:srcRect l="29174" t="4666" r="29465" b="1684"/>
          <a:stretch/>
        </p:blipFill>
        <p:spPr>
          <a:xfrm>
            <a:off x="8648025" y="2065866"/>
            <a:ext cx="2337047" cy="3870477"/>
          </a:xfrm>
          <a:prstGeom prst="rect">
            <a:avLst/>
          </a:prstGeom>
        </p:spPr>
      </p:pic>
      <p:sp>
        <p:nvSpPr>
          <p:cNvPr id="13" name="TextBox 12"/>
          <p:cNvSpPr txBox="1"/>
          <p:nvPr/>
        </p:nvSpPr>
        <p:spPr>
          <a:xfrm>
            <a:off x="6096000" y="1139362"/>
            <a:ext cx="1765227" cy="923330"/>
          </a:xfrm>
          <a:prstGeom prst="rect">
            <a:avLst/>
          </a:prstGeom>
          <a:noFill/>
        </p:spPr>
        <p:txBody>
          <a:bodyPr wrap="none" rtlCol="0">
            <a:spAutoFit/>
          </a:bodyPr>
          <a:lstStyle/>
          <a:p>
            <a:r>
              <a:rPr lang="en-US" dirty="0"/>
              <a:t>Sampling Lens,</a:t>
            </a:r>
            <a:br>
              <a:rPr lang="en-US" dirty="0"/>
            </a:br>
            <a:r>
              <a:rPr lang="en-US" dirty="0">
                <a:hlinkClick r:id="rId4"/>
              </a:rPr>
              <a:t>Ellis &amp; Dix (2006)</a:t>
            </a:r>
            <a:br>
              <a:rPr lang="en-US" dirty="0"/>
            </a:br>
            <a:r>
              <a:rPr lang="en-US" dirty="0"/>
              <a:t>(sampling rate)</a:t>
            </a:r>
          </a:p>
        </p:txBody>
      </p:sp>
    </p:spTree>
    <p:extLst>
      <p:ext uri="{BB962C8B-B14F-4D97-AF65-F5344CB8AC3E}">
        <p14:creationId xmlns:p14="http://schemas.microsoft.com/office/powerpoint/2010/main" val="3471055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Interacting with lenses</a:t>
            </a:r>
          </a:p>
        </p:txBody>
      </p:sp>
      <p:sp>
        <p:nvSpPr>
          <p:cNvPr id="5" name="Date Placeholder 4"/>
          <p:cNvSpPr>
            <a:spLocks noGrp="1"/>
          </p:cNvSpPr>
          <p:nvPr>
            <p:ph type="dt" sz="half" idx="10"/>
          </p:nvPr>
        </p:nvSpPr>
        <p:spPr/>
        <p:txBody>
          <a:bodyPr/>
          <a:lstStyle/>
          <a:p>
            <a:fld id="{0521145B-8A77-4732-BC7D-8C7205B9748F}"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grpSp>
        <p:nvGrpSpPr>
          <p:cNvPr id="15" name="Group 14">
            <a:extLst>
              <a:ext uri="{FF2B5EF4-FFF2-40B4-BE49-F238E27FC236}">
                <a16:creationId xmlns:a16="http://schemas.microsoft.com/office/drawing/2014/main" id="{42D035F8-9109-440C-875D-445F81A0B9E9}"/>
              </a:ext>
            </a:extLst>
          </p:cNvPr>
          <p:cNvGrpSpPr/>
          <p:nvPr/>
        </p:nvGrpSpPr>
        <p:grpSpPr>
          <a:xfrm>
            <a:off x="2516317" y="2912975"/>
            <a:ext cx="7159365" cy="1523495"/>
            <a:chOff x="3194234" y="3126590"/>
            <a:chExt cx="7159365" cy="1523495"/>
          </a:xfrm>
        </p:grpSpPr>
        <p:sp>
          <p:nvSpPr>
            <p:cNvPr id="16" name="Rectangle 15">
              <a:extLst>
                <a:ext uri="{FF2B5EF4-FFF2-40B4-BE49-F238E27FC236}">
                  <a16:creationId xmlns:a16="http://schemas.microsoft.com/office/drawing/2014/main" id="{A6D0C164-8678-48B9-85D4-C432F7B32825}"/>
                </a:ext>
              </a:extLst>
            </p:cNvPr>
            <p:cNvSpPr/>
            <p:nvPr/>
          </p:nvSpPr>
          <p:spPr>
            <a:xfrm>
              <a:off x="3581398" y="3449756"/>
              <a:ext cx="6772201" cy="1200329"/>
            </a:xfrm>
            <a:prstGeom prst="rect">
              <a:avLst/>
            </a:prstGeom>
          </p:spPr>
          <p:txBody>
            <a:bodyPr wrap="square">
              <a:spAutoFit/>
            </a:bodyPr>
            <a:lstStyle/>
            <a:p>
              <a:r>
                <a:rPr lang="en-US" dirty="0"/>
                <a:t>“[…] the fundamental problem is how you provide the user a quick and easy way to: Position the lens, work through the lens, and (possibly) parameterize the lens.</a:t>
              </a:r>
              <a:endParaRPr lang="en-DE" dirty="0"/>
            </a:p>
            <a:p>
              <a:pPr algn="r"/>
              <a:r>
                <a:rPr lang="en-US" dirty="0"/>
                <a:t>— Maureen Stone, 2014</a:t>
              </a:r>
            </a:p>
          </p:txBody>
        </p:sp>
        <p:sp>
          <p:nvSpPr>
            <p:cNvPr id="17" name="Rectangle 16">
              <a:extLst>
                <a:ext uri="{FF2B5EF4-FFF2-40B4-BE49-F238E27FC236}">
                  <a16:creationId xmlns:a16="http://schemas.microsoft.com/office/drawing/2014/main" id="{B5EC4304-DD06-4B82-B7B0-FA7B2CC0573D}"/>
                </a:ext>
              </a:extLst>
            </p:cNvPr>
            <p:cNvSpPr/>
            <p:nvPr/>
          </p:nvSpPr>
          <p:spPr>
            <a:xfrm>
              <a:off x="3194234" y="3126590"/>
              <a:ext cx="570990" cy="1200329"/>
            </a:xfrm>
            <a:prstGeom prst="rect">
              <a:avLst/>
            </a:prstGeom>
          </p:spPr>
          <p:txBody>
            <a:bodyPr wrap="none">
              <a:spAutoFit/>
            </a:bodyPr>
            <a:lstStyle/>
            <a:p>
              <a:r>
                <a:rPr lang="en-US" sz="7200" dirty="0"/>
                <a:t>“</a:t>
              </a:r>
            </a:p>
          </p:txBody>
        </p:sp>
      </p:grpSp>
    </p:spTree>
    <p:extLst>
      <p:ext uri="{BB962C8B-B14F-4D97-AF65-F5344CB8AC3E}">
        <p14:creationId xmlns:p14="http://schemas.microsoft.com/office/powerpoint/2010/main" val="3857880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lstStyle/>
          <a:p>
            <a:pPr marL="0" indent="0">
              <a:buNone/>
            </a:pPr>
            <a:r>
              <a:rPr lang="en-US" b="1" dirty="0"/>
              <a:t>Interacting with lenses</a:t>
            </a:r>
            <a:endParaRPr lang="en-US" dirty="0"/>
          </a:p>
          <a:p>
            <a:r>
              <a:rPr lang="en-US" dirty="0"/>
              <a:t>Positioning and resizing via</a:t>
            </a:r>
            <a:br>
              <a:rPr lang="en-US" dirty="0"/>
            </a:br>
            <a:r>
              <a:rPr lang="en-US" dirty="0"/>
              <a:t>natural drag gestures</a:t>
            </a:r>
          </a:p>
          <a:p>
            <a:r>
              <a:rPr lang="en-US" dirty="0"/>
              <a:t>Parameters adjustments</a:t>
            </a:r>
            <a:br>
              <a:rPr lang="en-US" dirty="0"/>
            </a:br>
            <a:r>
              <a:rPr lang="en-US" dirty="0"/>
              <a:t>via dedicated on-lens</a:t>
            </a:r>
            <a:br>
              <a:rPr lang="en-US" dirty="0"/>
            </a:br>
            <a:r>
              <a:rPr lang="en-US" dirty="0"/>
              <a:t>GUI elements</a:t>
            </a:r>
          </a:p>
          <a:p>
            <a:endParaRPr lang="en-US" dirty="0"/>
          </a:p>
          <a:p>
            <a:r>
              <a:rPr lang="en-US" dirty="0">
                <a:solidFill>
                  <a:schemeClr val="accent1">
                    <a:lumMod val="60000"/>
                    <a:lumOff val="40000"/>
                  </a:schemeClr>
                </a:solidFill>
              </a:rPr>
              <a:t>Think about: How would you interact with data items under a lens?</a:t>
            </a:r>
          </a:p>
        </p:txBody>
      </p:sp>
      <p:sp>
        <p:nvSpPr>
          <p:cNvPr id="5" name="Date Placeholder 4"/>
          <p:cNvSpPr>
            <a:spLocks noGrp="1"/>
          </p:cNvSpPr>
          <p:nvPr>
            <p:ph type="dt" sz="half" idx="10"/>
          </p:nvPr>
        </p:nvSpPr>
        <p:spPr/>
        <p:txBody>
          <a:bodyPr/>
          <a:lstStyle/>
          <a:p>
            <a:fld id="{7629668C-F333-4A0D-9559-55592D07851B}"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pic>
        <p:nvPicPr>
          <p:cNvPr id="8" name="Graphic 7">
            <a:extLst>
              <a:ext uri="{FF2B5EF4-FFF2-40B4-BE49-F238E27FC236}">
                <a16:creationId xmlns:a16="http://schemas.microsoft.com/office/drawing/2014/main" id="{70A95A44-C9AE-4735-92AD-34B4D128FE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93480" y="1690688"/>
            <a:ext cx="2560320" cy="2560320"/>
          </a:xfrm>
          <a:prstGeom prst="rect">
            <a:avLst/>
          </a:prstGeom>
        </p:spPr>
      </p:pic>
      <p:pic>
        <p:nvPicPr>
          <p:cNvPr id="10" name="Graphic 9">
            <a:extLst>
              <a:ext uri="{FF2B5EF4-FFF2-40B4-BE49-F238E27FC236}">
                <a16:creationId xmlns:a16="http://schemas.microsoft.com/office/drawing/2014/main" id="{ECA13962-7593-4666-BD2F-5FB8EB05D0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8711" y="1690688"/>
            <a:ext cx="2560320" cy="2560320"/>
          </a:xfrm>
          <a:prstGeom prst="rect">
            <a:avLst/>
          </a:prstGeom>
        </p:spPr>
      </p:pic>
    </p:spTree>
    <p:extLst>
      <p:ext uri="{BB962C8B-B14F-4D97-AF65-F5344CB8AC3E}">
        <p14:creationId xmlns:p14="http://schemas.microsoft.com/office/powerpoint/2010/main" val="240756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Lenses in action</a:t>
            </a:r>
          </a:p>
          <a:p>
            <a:r>
              <a:rPr lang="en-US" dirty="0"/>
              <a:t>Exploring details: Fish-eye lens</a:t>
            </a:r>
          </a:p>
          <a:p>
            <a:r>
              <a:rPr lang="en-US" dirty="0"/>
              <a:t>Exploring structural relationships: Graph lenses</a:t>
            </a:r>
          </a:p>
          <a:p>
            <a:r>
              <a:rPr lang="en-US" dirty="0"/>
              <a:t>Exploring temporal aspects of movements: Time lens</a:t>
            </a:r>
          </a:p>
          <a:p>
            <a:r>
              <a:rPr lang="en-US" dirty="0"/>
              <a:t>Semi-automatic graph editing: Edit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
        <p:nvSpPr>
          <p:cNvPr id="5" name="Date Placeholder 4"/>
          <p:cNvSpPr>
            <a:spLocks noGrp="1"/>
          </p:cNvSpPr>
          <p:nvPr>
            <p:ph type="dt" sz="half" idx="10"/>
          </p:nvPr>
        </p:nvSpPr>
        <p:spPr/>
        <p:txBody>
          <a:bodyPr/>
          <a:lstStyle/>
          <a:p>
            <a:fld id="{A43C5226-7037-477C-8851-954B870BCF8C}"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297285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details: Fish-eye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
        <p:nvSpPr>
          <p:cNvPr id="5" name="Date Placeholder 4"/>
          <p:cNvSpPr>
            <a:spLocks noGrp="1"/>
          </p:cNvSpPr>
          <p:nvPr>
            <p:ph type="dt" sz="half" idx="10"/>
          </p:nvPr>
        </p:nvSpPr>
        <p:spPr/>
        <p:txBody>
          <a:bodyPr/>
          <a:lstStyle/>
          <a:p>
            <a:fld id="{A170814C-8105-444C-BE74-5E30848FC02A}"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8" name="Picture 7">
            <a:extLst>
              <a:ext uri="{FF2B5EF4-FFF2-40B4-BE49-F238E27FC236}">
                <a16:creationId xmlns:a16="http://schemas.microsoft.com/office/drawing/2014/main" id="{8C93E077-86CD-4369-86FE-E23A67CEE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0" y="2492769"/>
            <a:ext cx="4667250" cy="3287367"/>
          </a:xfrm>
          <a:prstGeom prst="rect">
            <a:avLst/>
          </a:prstGeom>
        </p:spPr>
      </p:pic>
      <p:pic>
        <p:nvPicPr>
          <p:cNvPr id="10" name="Picture 9">
            <a:extLst>
              <a:ext uri="{FF2B5EF4-FFF2-40B4-BE49-F238E27FC236}">
                <a16:creationId xmlns:a16="http://schemas.microsoft.com/office/drawing/2014/main" id="{A5083B45-CCC1-4B5C-AEF4-4A14C5485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0" y="2492770"/>
            <a:ext cx="4667250" cy="3287367"/>
          </a:xfrm>
          <a:prstGeom prst="rect">
            <a:avLst/>
          </a:prstGeom>
        </p:spPr>
      </p:pic>
      <p:sp>
        <p:nvSpPr>
          <p:cNvPr id="11" name="TextBox 10">
            <a:extLst>
              <a:ext uri="{FF2B5EF4-FFF2-40B4-BE49-F238E27FC236}">
                <a16:creationId xmlns:a16="http://schemas.microsoft.com/office/drawing/2014/main" id="{5C49A059-575D-4F0B-81B4-E926D04FF8EA}"/>
              </a:ext>
            </a:extLst>
          </p:cNvPr>
          <p:cNvSpPr txBox="1"/>
          <p:nvPr/>
        </p:nvSpPr>
        <p:spPr>
          <a:xfrm rot="272803">
            <a:off x="8994768" y="1738227"/>
            <a:ext cx="2341804" cy="527615"/>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dirty="0">
                <a:sym typeface="Wingdings" panose="05000000000000000000" pitchFamily="2" charset="2"/>
              </a:rPr>
              <a:t>We already talked about </a:t>
            </a:r>
            <a:r>
              <a:rPr lang="en-US" sz="1200" b="1" dirty="0">
                <a:sym typeface="Wingdings" panose="05000000000000000000" pitchFamily="2" charset="2"/>
              </a:rPr>
              <a:t>fisheye distortion</a:t>
            </a:r>
            <a:r>
              <a:rPr lang="en-US" sz="1200" dirty="0">
                <a:sym typeface="Wingdings" panose="05000000000000000000" pitchFamily="2" charset="2"/>
              </a:rPr>
              <a:t> in Lecture 4.</a:t>
            </a:r>
            <a:endParaRPr lang="en-US" sz="1200" dirty="0"/>
          </a:p>
        </p:txBody>
      </p:sp>
      <p:sp>
        <p:nvSpPr>
          <p:cNvPr id="12" name="TextBox 11">
            <a:extLst>
              <a:ext uri="{FF2B5EF4-FFF2-40B4-BE49-F238E27FC236}">
                <a16:creationId xmlns:a16="http://schemas.microsoft.com/office/drawing/2014/main" id="{AFAB74C5-CEF8-4BD2-9C9A-3A9E6F94CACF}"/>
              </a:ext>
            </a:extLst>
          </p:cNvPr>
          <p:cNvSpPr txBox="1"/>
          <p:nvPr/>
        </p:nvSpPr>
        <p:spPr>
          <a:xfrm>
            <a:off x="1328247" y="5909509"/>
            <a:ext cx="4868256" cy="369332"/>
          </a:xfrm>
          <a:prstGeom prst="rect">
            <a:avLst/>
          </a:prstGeom>
          <a:noFill/>
        </p:spPr>
        <p:txBody>
          <a:bodyPr wrap="none" rtlCol="0">
            <a:spAutoFit/>
          </a:bodyPr>
          <a:lstStyle/>
          <a:p>
            <a:r>
              <a:rPr lang="en-US" b="1" dirty="0"/>
              <a:t>Problem:</a:t>
            </a:r>
            <a:r>
              <a:rPr lang="en-US" dirty="0"/>
              <a:t> Identify color under cursor w/o zooming</a:t>
            </a:r>
            <a:endParaRPr lang="en-DE" dirty="0"/>
          </a:p>
        </p:txBody>
      </p:sp>
      <p:sp>
        <p:nvSpPr>
          <p:cNvPr id="13" name="TextBox 12">
            <a:extLst>
              <a:ext uri="{FF2B5EF4-FFF2-40B4-BE49-F238E27FC236}">
                <a16:creationId xmlns:a16="http://schemas.microsoft.com/office/drawing/2014/main" id="{A776297A-B114-4910-BEEA-3F4FEDEC6BF2}"/>
              </a:ext>
            </a:extLst>
          </p:cNvPr>
          <p:cNvSpPr txBox="1"/>
          <p:nvPr/>
        </p:nvSpPr>
        <p:spPr>
          <a:xfrm>
            <a:off x="6686550" y="5910262"/>
            <a:ext cx="4702826" cy="369332"/>
          </a:xfrm>
          <a:prstGeom prst="rect">
            <a:avLst/>
          </a:prstGeom>
          <a:noFill/>
        </p:spPr>
        <p:txBody>
          <a:bodyPr wrap="none" rtlCol="0">
            <a:spAutoFit/>
          </a:bodyPr>
          <a:lstStyle/>
          <a:p>
            <a:r>
              <a:rPr lang="en-US" b="1" dirty="0"/>
              <a:t>Fish-eye lens:</a:t>
            </a:r>
            <a:r>
              <a:rPr lang="en-US" dirty="0"/>
              <a:t> Local magnification around cursor</a:t>
            </a:r>
            <a:endParaRPr lang="en-DE" dirty="0"/>
          </a:p>
        </p:txBody>
      </p:sp>
    </p:spTree>
    <p:extLst>
      <p:ext uri="{BB962C8B-B14F-4D97-AF65-F5344CB8AC3E}">
        <p14:creationId xmlns:p14="http://schemas.microsoft.com/office/powerpoint/2010/main" val="339425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Interactive Lenses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0202334" cy="4351338"/>
          </a:xfrm>
        </p:spPr>
        <p:txBody>
          <a:bodyPr>
            <a:normAutofit/>
          </a:bodyPr>
          <a:lstStyle/>
          <a:p>
            <a:pPr marL="0" indent="0">
              <a:buNone/>
            </a:pPr>
            <a:r>
              <a:rPr lang="en-US" b="1" dirty="0"/>
              <a:t>Exploring details: Fish-eye lens</a:t>
            </a:r>
          </a:p>
          <a:p>
            <a:r>
              <a:rPr lang="en-US" dirty="0"/>
              <a:t>Fisheye distortion </a:t>
            </a:r>
            <a:r>
              <a:rPr lang="en-US" sz="2000" dirty="0"/>
              <a:t>(</a:t>
            </a:r>
            <a:r>
              <a:rPr lang="en-US" sz="2000" dirty="0">
                <a:hlinkClick r:id="rId3"/>
              </a:rPr>
              <a:t>Sarkar and Brown, 1994</a:t>
            </a:r>
            <a:r>
              <a:rPr lang="en-US" sz="2000" dirty="0"/>
              <a:t>)</a:t>
            </a:r>
            <a:endParaRPr lang="en-US" dirty="0"/>
          </a:p>
          <a:p>
            <a:pPr lvl="1"/>
            <a:r>
              <a:rPr lang="en-US" dirty="0"/>
              <a:t>Selection: Points of the geometric description of the geographic regions</a:t>
            </a:r>
          </a:p>
          <a:p>
            <a:pPr lvl="1"/>
            <a:r>
              <a:rPr lang="en-US" dirty="0"/>
              <a:t>Lens function and effect: </a:t>
            </a:r>
          </a:p>
          <a:p>
            <a:pPr lvl="2"/>
            <a:r>
              <a:rPr lang="en-US" dirty="0"/>
              <a:t>Processing: Translate points to new position (details on next slide)</a:t>
            </a:r>
          </a:p>
          <a:p>
            <a:pPr lvl="2"/>
            <a:r>
              <a:rPr lang="en-US" dirty="0"/>
              <a:t>Effect: Magnified geographic regions around the lens center</a:t>
            </a:r>
          </a:p>
          <a:p>
            <a:pPr lvl="1"/>
            <a:r>
              <a:rPr lang="en-US" dirty="0"/>
              <a:t>Join: </a:t>
            </a:r>
          </a:p>
          <a:p>
            <a:pPr lvl="2"/>
            <a:r>
              <a:rPr lang="en-US" dirty="0"/>
              <a:t>Override original point positions with new ones</a:t>
            </a:r>
          </a:p>
          <a:p>
            <a:pPr lvl="2"/>
            <a:r>
              <a:rPr lang="en-US" dirty="0"/>
              <a:t>Superimpose lens ring</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C565AE7-9DA6-42C1-A021-99D90ADCCAD9}"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36</a:t>
            </a:fld>
            <a:endParaRPr lang="aa-ET" dirty="0"/>
          </a:p>
        </p:txBody>
      </p:sp>
    </p:spTree>
    <p:extLst>
      <p:ext uri="{BB962C8B-B14F-4D97-AF65-F5344CB8AC3E}">
        <p14:creationId xmlns:p14="http://schemas.microsoft.com/office/powerpoint/2010/main" val="3705670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Interactive Lenses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8" y="1825625"/>
            <a:ext cx="7010401" cy="4351338"/>
          </a:xfrm>
        </p:spPr>
        <p:txBody>
          <a:bodyPr>
            <a:normAutofit/>
          </a:bodyPr>
          <a:lstStyle/>
          <a:p>
            <a:pPr marL="0" indent="0">
              <a:buNone/>
            </a:pPr>
            <a:r>
              <a:rPr lang="en-US" b="1" dirty="0"/>
              <a:t>Exploring details: Fish-eye lens</a:t>
            </a:r>
          </a:p>
          <a:p>
            <a:r>
              <a:rPr lang="en-US" dirty="0"/>
              <a:t>Fisheye distortion </a:t>
            </a:r>
            <a:r>
              <a:rPr lang="en-US" sz="2000" dirty="0"/>
              <a:t>(</a:t>
            </a:r>
            <a:r>
              <a:rPr lang="en-US" sz="2000" dirty="0">
                <a:hlinkClick r:id="rId3"/>
              </a:rPr>
              <a:t>Sarkar and Brown, 1994</a:t>
            </a:r>
            <a:r>
              <a:rPr lang="en-US" sz="2000" dirty="0"/>
              <a:t>)</a:t>
            </a:r>
            <a:endParaRPr lang="en-US" dirty="0"/>
          </a:p>
          <a:p>
            <a:pPr marL="914400" lvl="1" indent="-457200">
              <a:buFont typeface="+mj-lt"/>
              <a:buAutoNum type="arabicPeriod"/>
            </a:pPr>
            <a:r>
              <a:rPr lang="en-US" dirty="0"/>
              <a:t>Select all geometric points with distance to lens center </a:t>
            </a:r>
            <a:r>
              <a:rPr lang="en-US" i="1" dirty="0"/>
              <a:t>d</a:t>
            </a:r>
            <a:r>
              <a:rPr lang="en-US" dirty="0"/>
              <a:t> &lt; </a:t>
            </a:r>
            <a:r>
              <a:rPr lang="en-US" i="1" dirty="0" err="1"/>
              <a:t>d</a:t>
            </a:r>
            <a:r>
              <a:rPr lang="en-US" i="1" baseline="-25000" dirty="0" err="1"/>
              <a:t>max</a:t>
            </a:r>
            <a:r>
              <a:rPr lang="en-US" dirty="0"/>
              <a:t> (the lens radius)</a:t>
            </a:r>
          </a:p>
          <a:p>
            <a:pPr marL="914400" lvl="1" indent="-457200">
              <a:buFont typeface="+mj-lt"/>
              <a:buAutoNum type="arabicPeriod"/>
            </a:pPr>
            <a:r>
              <a:rPr lang="en-US" dirty="0"/>
              <a:t>For each selected point, push it toward the lens boundary via parametric mapping of original distance </a:t>
            </a:r>
            <a:r>
              <a:rPr lang="en-US" i="1" dirty="0"/>
              <a:t>d</a:t>
            </a:r>
            <a:r>
              <a:rPr lang="en-US" dirty="0"/>
              <a:t> to new distance </a:t>
            </a:r>
            <a:r>
              <a:rPr lang="en-US" i="1" dirty="0"/>
              <a:t>d’ </a:t>
            </a:r>
            <a:r>
              <a:rPr lang="en-US" dirty="0"/>
              <a:t>(magnification factor </a:t>
            </a:r>
            <a:r>
              <a:rPr lang="en-US" i="1" dirty="0"/>
              <a:t>m</a:t>
            </a:r>
            <a:r>
              <a:rPr lang="en-US" dirty="0"/>
              <a:t> defines how far points are pushed)</a:t>
            </a:r>
          </a:p>
          <a:p>
            <a:r>
              <a:rPr lang="en-US" dirty="0">
                <a:solidFill>
                  <a:schemeClr val="accent1">
                    <a:lumMod val="60000"/>
                    <a:lumOff val="40000"/>
                  </a:schemeClr>
                </a:solidFill>
              </a:rPr>
              <a:t>Think about: Is this simple approach really enough to create a correct magnification?</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C565AE7-9DA6-42C1-A021-99D90ADCCAD9}"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37</a:t>
            </a:fld>
            <a:endParaRPr lang="aa-ET"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4B2D0C1-F219-4ABD-A7DA-A26F3BF514DC}"/>
                  </a:ext>
                </a:extLst>
              </p:cNvPr>
              <p:cNvSpPr txBox="1"/>
              <p:nvPr/>
            </p:nvSpPr>
            <p:spPr>
              <a:xfrm>
                <a:off x="8175231" y="4619848"/>
                <a:ext cx="3613938" cy="1377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𝑑</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+1)∙</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m:t>
                              </m:r>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𝑑</m:t>
                                  </m:r>
                                </m:e>
                                <m:sub>
                                  <m:r>
                                    <a:rPr lang="en-US" sz="2400" b="0" i="1" smtClean="0">
                                      <a:latin typeface="Cambria Math" panose="02040503050406030204" pitchFamily="18" charset="0"/>
                                      <a:ea typeface="Cambria Math" panose="02040503050406030204" pitchFamily="18" charset="0"/>
                                    </a:rPr>
                                    <m:t>𝑚𝑎𝑥</m:t>
                                  </m:r>
                                </m:sub>
                              </m:sSub>
                            </m:den>
                          </m:f>
                        </m:num>
                        <m:den>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m:t>
                              </m:r>
                            </m:num>
                            <m:den>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𝑑</m:t>
                                  </m:r>
                                </m:e>
                                <m:sub>
                                  <m:r>
                                    <a:rPr lang="en-US" sz="2400" b="0" i="1" smtClean="0">
                                      <a:latin typeface="Cambria Math" panose="02040503050406030204" pitchFamily="18" charset="0"/>
                                      <a:ea typeface="Cambria Math" panose="02040503050406030204" pitchFamily="18" charset="0"/>
                                    </a:rPr>
                                    <m:t>𝑚𝑎𝑥</m:t>
                                  </m:r>
                                </m:sub>
                              </m:sSub>
                            </m:den>
                          </m:f>
                          <m:r>
                            <a:rPr lang="en-US" sz="2400" b="0" i="1" smtClean="0">
                              <a:latin typeface="Cambria Math" panose="02040503050406030204" pitchFamily="18" charset="0"/>
                              <a:ea typeface="Cambria Math" panose="02040503050406030204" pitchFamily="18" charset="0"/>
                            </a:rPr>
                            <m:t>+1</m:t>
                          </m:r>
                        </m:den>
                      </m:f>
                    </m:oMath>
                  </m:oMathPara>
                </a14:m>
                <a:endParaRPr lang="en-DE" sz="2400" dirty="0"/>
              </a:p>
            </p:txBody>
          </p:sp>
        </mc:Choice>
        <mc:Fallback xmlns="">
          <p:sp>
            <p:nvSpPr>
              <p:cNvPr id="7" name="TextBox 6">
                <a:extLst>
                  <a:ext uri="{FF2B5EF4-FFF2-40B4-BE49-F238E27FC236}">
                    <a16:creationId xmlns:a16="http://schemas.microsoft.com/office/drawing/2014/main" id="{24B2D0C1-F219-4ABD-A7DA-A26F3BF514DC}"/>
                  </a:ext>
                </a:extLst>
              </p:cNvPr>
              <p:cNvSpPr txBox="1">
                <a:spLocks noRot="1" noChangeAspect="1" noMove="1" noResize="1" noEditPoints="1" noAdjustHandles="1" noChangeArrowheads="1" noChangeShapeType="1" noTextEdit="1"/>
              </p:cNvSpPr>
              <p:nvPr/>
            </p:nvSpPr>
            <p:spPr>
              <a:xfrm>
                <a:off x="8175231" y="4619848"/>
                <a:ext cx="3613938" cy="1377493"/>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100" name="Ink 99">
                <a:extLst>
                  <a:ext uri="{FF2B5EF4-FFF2-40B4-BE49-F238E27FC236}">
                    <a16:creationId xmlns:a16="http://schemas.microsoft.com/office/drawing/2014/main" id="{B0286884-5F7F-4642-8F1F-9499AB5EE3E2}"/>
                  </a:ext>
                </a:extLst>
              </p14:cNvPr>
              <p14:cNvContentPartPr/>
              <p14:nvPr/>
            </p14:nvContentPartPr>
            <p14:xfrm>
              <a:off x="8252040" y="1027906"/>
              <a:ext cx="3460320" cy="3128040"/>
            </p14:xfrm>
          </p:contentPart>
        </mc:Choice>
        <mc:Fallback xmlns="">
          <p:pic>
            <p:nvPicPr>
              <p:cNvPr id="100" name="Ink 99">
                <a:extLst>
                  <a:ext uri="{FF2B5EF4-FFF2-40B4-BE49-F238E27FC236}">
                    <a16:creationId xmlns:a16="http://schemas.microsoft.com/office/drawing/2014/main" id="{B0286884-5F7F-4642-8F1F-9499AB5EE3E2}"/>
                  </a:ext>
                </a:extLst>
              </p:cNvPr>
              <p:cNvPicPr/>
              <p:nvPr/>
            </p:nvPicPr>
            <p:blipFill>
              <a:blip r:embed="rId6"/>
              <a:stretch>
                <a:fillRect/>
              </a:stretch>
            </p:blipFill>
            <p:spPr>
              <a:xfrm>
                <a:off x="8234400" y="1010266"/>
                <a:ext cx="3495960" cy="3163680"/>
              </a:xfrm>
              <a:prstGeom prst="rect">
                <a:avLst/>
              </a:prstGeom>
            </p:spPr>
          </p:pic>
        </mc:Fallback>
      </mc:AlternateContent>
    </p:spTree>
    <p:extLst>
      <p:ext uri="{BB962C8B-B14F-4D97-AF65-F5344CB8AC3E}">
        <p14:creationId xmlns:p14="http://schemas.microsoft.com/office/powerpoint/2010/main" val="3168288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structural relationships: </a:t>
            </a:r>
            <a:r>
              <a:rPr lang="en-US" b="1" dirty="0">
                <a:hlinkClick r:id="rId2"/>
              </a:rPr>
              <a:t>Graph lenses</a:t>
            </a:r>
            <a:r>
              <a:rPr lang="en-US" b="1" dirty="0"/>
              <a:t> </a:t>
            </a:r>
            <a:r>
              <a:rPr lang="en-US" dirty="0"/>
              <a:t>(Demo)</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
        <p:nvSpPr>
          <p:cNvPr id="5" name="Date Placeholder 4"/>
          <p:cNvSpPr>
            <a:spLocks noGrp="1"/>
          </p:cNvSpPr>
          <p:nvPr>
            <p:ph type="dt" sz="half" idx="10"/>
          </p:nvPr>
        </p:nvSpPr>
        <p:spPr/>
        <p:txBody>
          <a:bodyPr/>
          <a:lstStyle/>
          <a:p>
            <a:fld id="{9B8479A3-C463-46BB-902B-BEDFBE3501C0}"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grpSp>
        <p:nvGrpSpPr>
          <p:cNvPr id="15" name="Group 14">
            <a:extLst>
              <a:ext uri="{FF2B5EF4-FFF2-40B4-BE49-F238E27FC236}">
                <a16:creationId xmlns:a16="http://schemas.microsoft.com/office/drawing/2014/main" id="{59D13DB5-9D81-4319-A0AA-76BF16D08208}"/>
              </a:ext>
            </a:extLst>
          </p:cNvPr>
          <p:cNvGrpSpPr/>
          <p:nvPr/>
        </p:nvGrpSpPr>
        <p:grpSpPr>
          <a:xfrm>
            <a:off x="779066" y="2786855"/>
            <a:ext cx="10633868" cy="2428877"/>
            <a:chOff x="719932" y="2939254"/>
            <a:chExt cx="10633868" cy="2428877"/>
          </a:xfrm>
        </p:grpSpPr>
        <p:pic>
          <p:nvPicPr>
            <p:cNvPr id="8" name="Picture 7">
              <a:extLst>
                <a:ext uri="{FF2B5EF4-FFF2-40B4-BE49-F238E27FC236}">
                  <a16:creationId xmlns:a16="http://schemas.microsoft.com/office/drawing/2014/main" id="{C349344E-34DC-4B2C-A042-3DC808EF6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32" y="2939256"/>
              <a:ext cx="2428875" cy="2428875"/>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5259543D-8CD3-4488-AACB-B6A7BBE70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132" y="2939255"/>
              <a:ext cx="2428875" cy="2428875"/>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95837BF0-8DDA-43DF-AA40-C105595B4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332" y="2939254"/>
              <a:ext cx="2428876" cy="2428876"/>
            </a:xfrm>
            <a:prstGeom prst="rect">
              <a:avLst/>
            </a:prstGeom>
            <a:ln>
              <a:solidFill>
                <a:schemeClr val="tx1">
                  <a:lumMod val="50000"/>
                  <a:lumOff val="50000"/>
                </a:schemeClr>
              </a:solidFill>
            </a:ln>
          </p:spPr>
        </p:pic>
        <p:pic>
          <p:nvPicPr>
            <p:cNvPr id="14" name="Picture 13">
              <a:extLst>
                <a:ext uri="{FF2B5EF4-FFF2-40B4-BE49-F238E27FC236}">
                  <a16:creationId xmlns:a16="http://schemas.microsoft.com/office/drawing/2014/main" id="{77337013-9CF3-48BB-9C59-B981ADEF0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9532" y="2939254"/>
              <a:ext cx="2404268" cy="2404268"/>
            </a:xfrm>
            <a:prstGeom prst="rect">
              <a:avLst/>
            </a:prstGeom>
            <a:ln>
              <a:solidFill>
                <a:schemeClr val="tx1">
                  <a:lumMod val="50000"/>
                  <a:lumOff val="50000"/>
                </a:schemeClr>
              </a:solidFill>
            </a:ln>
          </p:spPr>
        </p:pic>
      </p:grpSp>
      <p:sp>
        <p:nvSpPr>
          <p:cNvPr id="16" name="TextBox 15">
            <a:extLst>
              <a:ext uri="{FF2B5EF4-FFF2-40B4-BE49-F238E27FC236}">
                <a16:creationId xmlns:a16="http://schemas.microsoft.com/office/drawing/2014/main" id="{6A73D3EE-731C-430D-B917-8BD22C044A24}"/>
              </a:ext>
            </a:extLst>
          </p:cNvPr>
          <p:cNvSpPr txBox="1"/>
          <p:nvPr/>
        </p:nvSpPr>
        <p:spPr>
          <a:xfrm>
            <a:off x="779066" y="5438774"/>
            <a:ext cx="2428875" cy="917575"/>
          </a:xfrm>
          <a:prstGeom prst="rect">
            <a:avLst/>
          </a:prstGeom>
          <a:noFill/>
        </p:spPr>
        <p:txBody>
          <a:bodyPr wrap="square" rtlCol="0">
            <a:spAutoFit/>
          </a:bodyPr>
          <a:lstStyle/>
          <a:p>
            <a:r>
              <a:rPr lang="en-US" b="1" dirty="0"/>
              <a:t>Problem:</a:t>
            </a:r>
            <a:r>
              <a:rPr lang="en-US" dirty="0"/>
              <a:t> view cluttered with edges, neighbors not visible</a:t>
            </a:r>
            <a:endParaRPr lang="en-DE" dirty="0"/>
          </a:p>
        </p:txBody>
      </p:sp>
      <p:sp>
        <p:nvSpPr>
          <p:cNvPr id="17" name="TextBox 16">
            <a:extLst>
              <a:ext uri="{FF2B5EF4-FFF2-40B4-BE49-F238E27FC236}">
                <a16:creationId xmlns:a16="http://schemas.microsoft.com/office/drawing/2014/main" id="{0CA41C2D-0E3A-4E65-B024-BE2EC9E0B307}"/>
              </a:ext>
            </a:extLst>
          </p:cNvPr>
          <p:cNvSpPr txBox="1"/>
          <p:nvPr/>
        </p:nvSpPr>
        <p:spPr>
          <a:xfrm>
            <a:off x="3522266" y="5438774"/>
            <a:ext cx="2428875" cy="646331"/>
          </a:xfrm>
          <a:prstGeom prst="rect">
            <a:avLst/>
          </a:prstGeom>
          <a:noFill/>
        </p:spPr>
        <p:txBody>
          <a:bodyPr wrap="square" rtlCol="0">
            <a:spAutoFit/>
          </a:bodyPr>
          <a:lstStyle/>
          <a:p>
            <a:r>
              <a:rPr lang="en-US" b="1" dirty="0"/>
              <a:t>Local edge lens:</a:t>
            </a:r>
            <a:r>
              <a:rPr lang="en-US" dirty="0"/>
              <a:t> Clear view of irrelevant edges</a:t>
            </a:r>
            <a:endParaRPr lang="en-DE" dirty="0"/>
          </a:p>
        </p:txBody>
      </p:sp>
      <p:sp>
        <p:nvSpPr>
          <p:cNvPr id="18" name="TextBox 17">
            <a:extLst>
              <a:ext uri="{FF2B5EF4-FFF2-40B4-BE49-F238E27FC236}">
                <a16:creationId xmlns:a16="http://schemas.microsoft.com/office/drawing/2014/main" id="{187A7DF6-025F-4CD5-A2AE-AF445DFFA587}"/>
              </a:ext>
            </a:extLst>
          </p:cNvPr>
          <p:cNvSpPr txBox="1"/>
          <p:nvPr/>
        </p:nvSpPr>
        <p:spPr>
          <a:xfrm>
            <a:off x="6265467" y="5438773"/>
            <a:ext cx="2428875" cy="646331"/>
          </a:xfrm>
          <a:prstGeom prst="rect">
            <a:avLst/>
          </a:prstGeom>
          <a:noFill/>
        </p:spPr>
        <p:txBody>
          <a:bodyPr wrap="square" rtlCol="0">
            <a:spAutoFit/>
          </a:bodyPr>
          <a:lstStyle/>
          <a:p>
            <a:r>
              <a:rPr lang="en-US" b="1" dirty="0"/>
              <a:t>Bring-neighbors lens:</a:t>
            </a:r>
            <a:r>
              <a:rPr lang="en-US" dirty="0"/>
              <a:t> Make neighbors visible</a:t>
            </a:r>
            <a:endParaRPr lang="en-DE" dirty="0"/>
          </a:p>
        </p:txBody>
      </p:sp>
      <p:sp>
        <p:nvSpPr>
          <p:cNvPr id="19" name="TextBox 18">
            <a:extLst>
              <a:ext uri="{FF2B5EF4-FFF2-40B4-BE49-F238E27FC236}">
                <a16:creationId xmlns:a16="http://schemas.microsoft.com/office/drawing/2014/main" id="{A23AD31B-4B11-45DE-AFEA-C40E3945A35A}"/>
              </a:ext>
            </a:extLst>
          </p:cNvPr>
          <p:cNvSpPr txBox="1"/>
          <p:nvPr/>
        </p:nvSpPr>
        <p:spPr>
          <a:xfrm>
            <a:off x="8984061" y="5438772"/>
            <a:ext cx="2428875" cy="646331"/>
          </a:xfrm>
          <a:prstGeom prst="rect">
            <a:avLst/>
          </a:prstGeom>
          <a:noFill/>
        </p:spPr>
        <p:txBody>
          <a:bodyPr wrap="square" rtlCol="0">
            <a:spAutoFit/>
          </a:bodyPr>
          <a:lstStyle/>
          <a:p>
            <a:r>
              <a:rPr lang="en-US" b="1" dirty="0"/>
              <a:t>Composite lens:</a:t>
            </a:r>
            <a:r>
              <a:rPr lang="en-US" dirty="0"/>
              <a:t> Combine lens effects</a:t>
            </a:r>
            <a:endParaRPr lang="en-DE" dirty="0"/>
          </a:p>
        </p:txBody>
      </p:sp>
    </p:spTree>
    <p:extLst>
      <p:ext uri="{BB962C8B-B14F-4D97-AF65-F5344CB8AC3E}">
        <p14:creationId xmlns:p14="http://schemas.microsoft.com/office/powerpoint/2010/main" val="2384276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structural relationships</a:t>
            </a:r>
            <a:endParaRPr lang="en-US" dirty="0"/>
          </a:p>
          <a:p>
            <a:r>
              <a:rPr lang="en-US" dirty="0"/>
              <a:t>Local edge lens:</a:t>
            </a:r>
          </a:p>
          <a:p>
            <a:pPr lvl="1"/>
            <a:r>
              <a:rPr lang="en-US" dirty="0"/>
              <a:t>Selection: Nodes within the lens</a:t>
            </a:r>
          </a:p>
          <a:p>
            <a:pPr lvl="1"/>
            <a:r>
              <a:rPr lang="en-US" dirty="0"/>
              <a:t>Lens function and effect:</a:t>
            </a:r>
          </a:p>
          <a:p>
            <a:pPr lvl="2"/>
            <a:r>
              <a:rPr lang="en-US" dirty="0"/>
              <a:t>Processing: Determine edges incident to selected nodes</a:t>
            </a:r>
          </a:p>
          <a:p>
            <a:pPr lvl="2"/>
            <a:r>
              <a:rPr lang="en-US" dirty="0"/>
              <a:t>Effect: Suppress all other edges (i.e., edges with no endpoint in lens)</a:t>
            </a:r>
          </a:p>
          <a:p>
            <a:pPr lvl="1"/>
            <a:r>
              <a:rPr lang="en-US" dirty="0"/>
              <a:t>Join:</a:t>
            </a:r>
          </a:p>
          <a:p>
            <a:pPr lvl="2"/>
            <a:r>
              <a:rPr lang="en-US" dirty="0"/>
              <a:t>Define clip area (corresponding to lens)</a:t>
            </a:r>
          </a:p>
          <a:p>
            <a:pPr lvl="2"/>
            <a:r>
              <a:rPr lang="en-US" dirty="0"/>
              <a:t>Clear lens interior</a:t>
            </a:r>
          </a:p>
          <a:p>
            <a:pPr lvl="2"/>
            <a:r>
              <a:rPr lang="en-US" dirty="0"/>
              <a:t>Draw background grid and selected edges</a:t>
            </a:r>
          </a:p>
          <a:p>
            <a:pPr lvl="2"/>
            <a:r>
              <a:rPr lang="en-US" dirty="0"/>
              <a:t>Superimpose lens ring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
        <p:nvSpPr>
          <p:cNvPr id="5" name="Date Placeholder 4"/>
          <p:cNvSpPr>
            <a:spLocks noGrp="1"/>
          </p:cNvSpPr>
          <p:nvPr>
            <p:ph type="dt" sz="half" idx="10"/>
          </p:nvPr>
        </p:nvSpPr>
        <p:spPr/>
        <p:txBody>
          <a:bodyPr/>
          <a:lstStyle/>
          <a:p>
            <a:fld id="{9B8479A3-C463-46BB-902B-BEDFBE3501C0}"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20" name="Picture 19">
            <a:extLst>
              <a:ext uri="{FF2B5EF4-FFF2-40B4-BE49-F238E27FC236}">
                <a16:creationId xmlns:a16="http://schemas.microsoft.com/office/drawing/2014/main" id="{C7B58F54-5810-4D07-AD79-E051A18FD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666" y="2786856"/>
            <a:ext cx="2428875" cy="2428875"/>
          </a:xfrm>
          <a:prstGeom prst="rect">
            <a:avLst/>
          </a:prstGeom>
          <a:ln>
            <a:solidFill>
              <a:schemeClr val="tx1">
                <a:lumMod val="50000"/>
                <a:lumOff val="50000"/>
              </a:schemeClr>
            </a:solidFill>
          </a:ln>
        </p:spPr>
      </p:pic>
    </p:spTree>
    <p:extLst>
      <p:ext uri="{BB962C8B-B14F-4D97-AF65-F5344CB8AC3E}">
        <p14:creationId xmlns:p14="http://schemas.microsoft.com/office/powerpoint/2010/main" val="392077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Beyond zooming in two dimensions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r>
              <a:rPr lang="en-US" dirty="0"/>
              <a:t>So far, we considered zooming as a means to support the navigation of data shown as a 2D visual representation</a:t>
            </a:r>
          </a:p>
          <a:p>
            <a:r>
              <a:rPr lang="en-US" dirty="0"/>
              <a:t>Yet, zooming is a general concept applicable beyond just 2D</a:t>
            </a:r>
          </a:p>
          <a:p>
            <a:endParaRPr lang="en-US" dirty="0"/>
          </a:p>
          <a:p>
            <a:endParaRPr lang="en-US" dirty="0"/>
          </a:p>
          <a:p>
            <a:r>
              <a:rPr lang="en-US" dirty="0"/>
              <a:t>We look at two examples</a:t>
            </a:r>
            <a:endParaRPr lang="en-US" b="1" dirty="0"/>
          </a:p>
          <a:p>
            <a:pPr lvl="1"/>
            <a:r>
              <a:rPr lang="en-US" b="1" dirty="0"/>
              <a:t>1D zooming</a:t>
            </a:r>
            <a:r>
              <a:rPr lang="en-US" dirty="0"/>
              <a:t> for univariate temporal data</a:t>
            </a:r>
          </a:p>
          <a:p>
            <a:pPr lvl="1"/>
            <a:r>
              <a:rPr lang="en-US" b="1" i="1" dirty="0" err="1"/>
              <a:t>n</a:t>
            </a:r>
            <a:r>
              <a:rPr lang="en-US" b="1" dirty="0" err="1"/>
              <a:t>D</a:t>
            </a:r>
            <a:r>
              <a:rPr lang="en-US" b="1" dirty="0"/>
              <a:t> zooming</a:t>
            </a:r>
            <a:r>
              <a:rPr lang="en-US" dirty="0"/>
              <a:t> for multivariate (temporal) data</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74B4194-CEB5-4C25-98D4-B9157A2F3FE9}"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a:t>
            </a:fld>
            <a:endParaRPr lang="aa-ET" dirty="0"/>
          </a:p>
        </p:txBody>
      </p:sp>
    </p:spTree>
    <p:extLst>
      <p:ext uri="{BB962C8B-B14F-4D97-AF65-F5344CB8AC3E}">
        <p14:creationId xmlns:p14="http://schemas.microsoft.com/office/powerpoint/2010/main" val="1084661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structural relationships</a:t>
            </a:r>
            <a:endParaRPr lang="en-US" dirty="0"/>
          </a:p>
          <a:p>
            <a:r>
              <a:rPr lang="en-US" dirty="0"/>
              <a:t>Bring-neighbors lens:</a:t>
            </a:r>
          </a:p>
          <a:p>
            <a:pPr lvl="1"/>
            <a:r>
              <a:rPr lang="en-US" dirty="0"/>
              <a:t>Selection: Nodes within the lens</a:t>
            </a:r>
          </a:p>
          <a:p>
            <a:pPr lvl="1"/>
            <a:r>
              <a:rPr lang="en-US" dirty="0"/>
              <a:t>Lens function and effect:</a:t>
            </a:r>
          </a:p>
          <a:p>
            <a:pPr lvl="2"/>
            <a:r>
              <a:rPr lang="en-US" dirty="0"/>
              <a:t>Processing: Determine and relocate neighbors of selected nodes</a:t>
            </a:r>
          </a:p>
          <a:p>
            <a:pPr lvl="2"/>
            <a:r>
              <a:rPr lang="en-US" dirty="0"/>
              <a:t>Effect: All neighbors are within the lens</a:t>
            </a:r>
          </a:p>
          <a:p>
            <a:pPr lvl="2"/>
            <a:r>
              <a:rPr lang="en-US" dirty="0">
                <a:solidFill>
                  <a:schemeClr val="accent1">
                    <a:lumMod val="60000"/>
                    <a:lumOff val="40000"/>
                  </a:schemeClr>
                </a:solidFill>
              </a:rPr>
              <a:t>Think about: What are reasonable relocation strategies?</a:t>
            </a:r>
          </a:p>
          <a:p>
            <a:pPr lvl="1"/>
            <a:r>
              <a:rPr lang="en-US" dirty="0"/>
              <a:t>Join:</a:t>
            </a:r>
          </a:p>
          <a:p>
            <a:pPr lvl="2"/>
            <a:r>
              <a:rPr lang="en-US" dirty="0"/>
              <a:t>Override original node positions of neighbors</a:t>
            </a:r>
          </a:p>
          <a:p>
            <a:pPr lvl="2"/>
            <a:r>
              <a:rPr lang="en-US" dirty="0"/>
              <a:t>Superimpose lens ring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
        <p:nvSpPr>
          <p:cNvPr id="5" name="Date Placeholder 4"/>
          <p:cNvSpPr>
            <a:spLocks noGrp="1"/>
          </p:cNvSpPr>
          <p:nvPr>
            <p:ph type="dt" sz="half" idx="10"/>
          </p:nvPr>
        </p:nvSpPr>
        <p:spPr/>
        <p:txBody>
          <a:bodyPr/>
          <a:lstStyle/>
          <a:p>
            <a:fld id="{9B8479A3-C463-46BB-902B-BEDFBE3501C0}"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7" name="Picture 6">
            <a:extLst>
              <a:ext uri="{FF2B5EF4-FFF2-40B4-BE49-F238E27FC236}">
                <a16:creationId xmlns:a16="http://schemas.microsoft.com/office/drawing/2014/main" id="{727DA595-56E0-4329-B195-224778DED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25" y="2786856"/>
            <a:ext cx="2428876" cy="2428876"/>
          </a:xfrm>
          <a:prstGeom prst="rect">
            <a:avLst/>
          </a:prstGeom>
          <a:ln>
            <a:solidFill>
              <a:schemeClr val="tx1">
                <a:lumMod val="50000"/>
                <a:lumOff val="50000"/>
              </a:schemeClr>
            </a:solidFill>
          </a:ln>
        </p:spPr>
      </p:pic>
      <p:sp>
        <p:nvSpPr>
          <p:cNvPr id="8" name="TextBox 7">
            <a:extLst>
              <a:ext uri="{FF2B5EF4-FFF2-40B4-BE49-F238E27FC236}">
                <a16:creationId xmlns:a16="http://schemas.microsoft.com/office/drawing/2014/main" id="{AAC4926C-8B57-4D20-950E-00ADD2D30706}"/>
              </a:ext>
            </a:extLst>
          </p:cNvPr>
          <p:cNvSpPr txBox="1"/>
          <p:nvPr/>
        </p:nvSpPr>
        <p:spPr>
          <a:xfrm rot="272803">
            <a:off x="6506627" y="1907496"/>
            <a:ext cx="3629705" cy="527615"/>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dirty="0">
                <a:sym typeface="Wingdings" panose="05000000000000000000" pitchFamily="2" charset="2"/>
              </a:rPr>
              <a:t>The </a:t>
            </a:r>
            <a:r>
              <a:rPr lang="en-US" sz="1200" b="1" dirty="0">
                <a:sym typeface="Wingdings" panose="05000000000000000000" pitchFamily="2" charset="2"/>
              </a:rPr>
              <a:t>bring-neighbors lens</a:t>
            </a:r>
            <a:r>
              <a:rPr lang="en-US" sz="1200" dirty="0">
                <a:sym typeface="Wingdings" panose="05000000000000000000" pitchFamily="2" charset="2"/>
              </a:rPr>
              <a:t> implements the idea of “Bring &amp; Go” as discussed in </a:t>
            </a:r>
            <a:r>
              <a:rPr lang="en-US" sz="1200" b="1" dirty="0">
                <a:sym typeface="Wingdings" panose="05000000000000000000" pitchFamily="2" charset="2"/>
              </a:rPr>
              <a:t>Lecture 10</a:t>
            </a:r>
            <a:r>
              <a:rPr lang="en-US" sz="1200" dirty="0">
                <a:sym typeface="Wingdings" panose="05000000000000000000" pitchFamily="2" charset="2"/>
              </a:rPr>
              <a:t>.</a:t>
            </a:r>
            <a:endParaRPr lang="en-US" sz="1200" b="1" dirty="0"/>
          </a:p>
        </p:txBody>
      </p:sp>
    </p:spTree>
    <p:extLst>
      <p:ext uri="{BB962C8B-B14F-4D97-AF65-F5344CB8AC3E}">
        <p14:creationId xmlns:p14="http://schemas.microsoft.com/office/powerpoint/2010/main" val="32559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structural relationships</a:t>
            </a:r>
            <a:endParaRPr lang="en-US" dirty="0"/>
          </a:p>
          <a:p>
            <a:r>
              <a:rPr lang="en-US" dirty="0"/>
              <a:t>Composite lens:</a:t>
            </a:r>
          </a:p>
          <a:p>
            <a:pPr lvl="1"/>
            <a:r>
              <a:rPr lang="en-US" dirty="0"/>
              <a:t>Combine three different lens effects</a:t>
            </a:r>
          </a:p>
          <a:p>
            <a:pPr lvl="2"/>
            <a:r>
              <a:rPr lang="en-US" dirty="0"/>
              <a:t>Local edge lens</a:t>
            </a:r>
          </a:p>
          <a:p>
            <a:pPr lvl="2"/>
            <a:r>
              <a:rPr lang="en-US" dirty="0"/>
              <a:t>Bring-neighbors lens</a:t>
            </a:r>
          </a:p>
          <a:p>
            <a:pPr lvl="2"/>
            <a:r>
              <a:rPr lang="en-US" dirty="0"/>
              <a:t>Fisheye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5" name="Date Placeholder 4"/>
          <p:cNvSpPr>
            <a:spLocks noGrp="1"/>
          </p:cNvSpPr>
          <p:nvPr>
            <p:ph type="dt" sz="half" idx="10"/>
          </p:nvPr>
        </p:nvSpPr>
        <p:spPr/>
        <p:txBody>
          <a:bodyPr/>
          <a:lstStyle/>
          <a:p>
            <a:fld id="{9B8479A3-C463-46BB-902B-BEDFBE3501C0}"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9" name="Picture 8">
            <a:extLst>
              <a:ext uri="{FF2B5EF4-FFF2-40B4-BE49-F238E27FC236}">
                <a16:creationId xmlns:a16="http://schemas.microsoft.com/office/drawing/2014/main" id="{A944C86A-2099-410C-9977-5666630E4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199" y="2799160"/>
            <a:ext cx="2404268" cy="2404268"/>
          </a:xfrm>
          <a:prstGeom prst="rect">
            <a:avLst/>
          </a:prstGeom>
          <a:ln>
            <a:solidFill>
              <a:schemeClr val="tx1">
                <a:lumMod val="50000"/>
                <a:lumOff val="50000"/>
              </a:schemeClr>
            </a:solidFill>
          </a:ln>
        </p:spPr>
      </p:pic>
    </p:spTree>
    <p:extLst>
      <p:ext uri="{BB962C8B-B14F-4D97-AF65-F5344CB8AC3E}">
        <p14:creationId xmlns:p14="http://schemas.microsoft.com/office/powerpoint/2010/main" val="3849101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Exploring temporal aspects of movements: Time lens</a:t>
            </a:r>
            <a:r>
              <a:rPr lang="en-US" dirty="0"/>
              <a:t> (Demo)</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
        <p:nvSpPr>
          <p:cNvPr id="5" name="Date Placeholder 4"/>
          <p:cNvSpPr>
            <a:spLocks noGrp="1"/>
          </p:cNvSpPr>
          <p:nvPr>
            <p:ph type="dt" sz="half" idx="10"/>
          </p:nvPr>
        </p:nvSpPr>
        <p:spPr/>
        <p:txBody>
          <a:bodyPr/>
          <a:lstStyle/>
          <a:p>
            <a:fld id="{20565EC3-A239-45C8-8F60-F9A9F18EAA59}"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8" name="Graphic 7">
            <a:extLst>
              <a:ext uri="{FF2B5EF4-FFF2-40B4-BE49-F238E27FC236}">
                <a16:creationId xmlns:a16="http://schemas.microsoft.com/office/drawing/2014/main" id="{D85BF145-856B-4BE2-834E-D05C34C65F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6997" y="2409825"/>
            <a:ext cx="8378006" cy="3486150"/>
          </a:xfrm>
          <a:prstGeom prst="rect">
            <a:avLst/>
          </a:prstGeom>
        </p:spPr>
      </p:pic>
      <p:sp>
        <p:nvSpPr>
          <p:cNvPr id="9" name="TextBox 8">
            <a:extLst>
              <a:ext uri="{FF2B5EF4-FFF2-40B4-BE49-F238E27FC236}">
                <a16:creationId xmlns:a16="http://schemas.microsoft.com/office/drawing/2014/main" id="{A6A572D0-444B-4579-B98E-F63AB5A801E8}"/>
              </a:ext>
            </a:extLst>
          </p:cNvPr>
          <p:cNvSpPr txBox="1"/>
          <p:nvPr/>
        </p:nvSpPr>
        <p:spPr>
          <a:xfrm>
            <a:off x="2275210" y="5942568"/>
            <a:ext cx="7641579" cy="369332"/>
          </a:xfrm>
          <a:prstGeom prst="rect">
            <a:avLst/>
          </a:prstGeom>
          <a:noFill/>
        </p:spPr>
        <p:txBody>
          <a:bodyPr wrap="none" rtlCol="0">
            <a:spAutoFit/>
          </a:bodyPr>
          <a:lstStyle/>
          <a:p>
            <a:r>
              <a:rPr lang="en-US" b="1" dirty="0"/>
              <a:t>Time lens:</a:t>
            </a:r>
            <a:r>
              <a:rPr lang="en-US" dirty="0"/>
              <a:t> Show aggregated temporal information about selected spatial region</a:t>
            </a:r>
            <a:endParaRPr lang="en-DE" dirty="0"/>
          </a:p>
        </p:txBody>
      </p:sp>
    </p:spTree>
    <p:extLst>
      <p:ext uri="{BB962C8B-B14F-4D97-AF65-F5344CB8AC3E}">
        <p14:creationId xmlns:p14="http://schemas.microsoft.com/office/powerpoint/2010/main" val="2520396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Autofit/>
          </a:bodyPr>
          <a:lstStyle/>
          <a:p>
            <a:pPr marL="0" indent="0">
              <a:buNone/>
            </a:pPr>
            <a:r>
              <a:rPr lang="en-US" b="1" dirty="0"/>
              <a:t>Exploring temporal aspects of movements</a:t>
            </a:r>
          </a:p>
          <a:p>
            <a:r>
              <a:rPr lang="en-US" dirty="0"/>
              <a:t>Time lens</a:t>
            </a:r>
          </a:p>
          <a:p>
            <a:pPr lvl="1"/>
            <a:r>
              <a:rPr lang="en-US" dirty="0"/>
              <a:t>Selection: Trajectory points in lens</a:t>
            </a:r>
          </a:p>
          <a:p>
            <a:pPr lvl="1"/>
            <a:r>
              <a:rPr lang="en-US" dirty="0"/>
              <a:t>Lens function and effect:</a:t>
            </a:r>
          </a:p>
          <a:p>
            <a:pPr lvl="2"/>
            <a:r>
              <a:rPr lang="en-US" dirty="0"/>
              <a:t>Processing: Compute aggregated temporal information</a:t>
            </a:r>
            <a:br>
              <a:rPr lang="en-US" dirty="0"/>
            </a:br>
            <a:r>
              <a:rPr lang="en-US" dirty="0"/>
              <a:t>for selected trajectory points</a:t>
            </a:r>
          </a:p>
          <a:p>
            <a:pPr lvl="2"/>
            <a:r>
              <a:rPr lang="en-US" dirty="0"/>
              <a:t>Effect: Auxiliary display</a:t>
            </a:r>
          </a:p>
          <a:p>
            <a:pPr lvl="1"/>
            <a:r>
              <a:rPr lang="en-US" dirty="0"/>
              <a:t>Join:</a:t>
            </a:r>
          </a:p>
          <a:p>
            <a:pPr lvl="2"/>
            <a:r>
              <a:rPr lang="en-US" dirty="0"/>
              <a:t>Embed auxiliary display</a:t>
            </a:r>
          </a:p>
          <a:p>
            <a:pPr lvl="3"/>
            <a:r>
              <a:rPr lang="en-US" dirty="0"/>
              <a:t>Radial time histogram in ring</a:t>
            </a:r>
          </a:p>
          <a:p>
            <a:pPr lvl="3"/>
            <a:r>
              <a:rPr lang="en-US" dirty="0"/>
              <a:t>Selected nodes + time links in interior</a:t>
            </a:r>
          </a:p>
          <a:p>
            <a:pPr lvl="2"/>
            <a:r>
              <a:rPr lang="en-US" dirty="0"/>
              <a:t>Superimpose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
        <p:nvSpPr>
          <p:cNvPr id="5" name="Date Placeholder 4"/>
          <p:cNvSpPr>
            <a:spLocks noGrp="1"/>
          </p:cNvSpPr>
          <p:nvPr>
            <p:ph type="dt" sz="half" idx="10"/>
          </p:nvPr>
        </p:nvSpPr>
        <p:spPr/>
        <p:txBody>
          <a:bodyPr/>
          <a:lstStyle/>
          <a:p>
            <a:fld id="{20565EC3-A239-45C8-8F60-F9A9F18EAA59}"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11" name="Graphic 10">
            <a:extLst>
              <a:ext uri="{FF2B5EF4-FFF2-40B4-BE49-F238E27FC236}">
                <a16:creationId xmlns:a16="http://schemas.microsoft.com/office/drawing/2014/main" id="{90447A14-552D-4102-AD06-9EE23017B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5941" y="4217988"/>
            <a:ext cx="4707859" cy="1958975"/>
          </a:xfrm>
          <a:prstGeom prst="rect">
            <a:avLst/>
          </a:prstGeom>
        </p:spPr>
      </p:pic>
      <p:sp>
        <p:nvSpPr>
          <p:cNvPr id="10" name="TextBox 9">
            <a:extLst>
              <a:ext uri="{FF2B5EF4-FFF2-40B4-BE49-F238E27FC236}">
                <a16:creationId xmlns:a16="http://schemas.microsoft.com/office/drawing/2014/main" id="{2F220226-6F73-4520-AA32-EE878F6DD30F}"/>
              </a:ext>
            </a:extLst>
          </p:cNvPr>
          <p:cNvSpPr txBox="1"/>
          <p:nvPr/>
        </p:nvSpPr>
        <p:spPr>
          <a:xfrm rot="272803">
            <a:off x="8192748" y="3737487"/>
            <a:ext cx="3629705" cy="527615"/>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dirty="0">
                <a:sym typeface="Wingdings" panose="05000000000000000000" pitchFamily="2" charset="2"/>
              </a:rPr>
              <a:t>With the dedicated display, the time lens is an example of an edge case of lens techniques.</a:t>
            </a:r>
            <a:endParaRPr lang="en-US" sz="1200" b="1" dirty="0"/>
          </a:p>
        </p:txBody>
      </p:sp>
    </p:spTree>
    <p:extLst>
      <p:ext uri="{BB962C8B-B14F-4D97-AF65-F5344CB8AC3E}">
        <p14:creationId xmlns:p14="http://schemas.microsoft.com/office/powerpoint/2010/main" val="19723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Autofit/>
          </a:bodyPr>
          <a:lstStyle/>
          <a:p>
            <a:pPr marL="0" indent="0">
              <a:buNone/>
            </a:pPr>
            <a:r>
              <a:rPr lang="en-US" b="1" dirty="0"/>
              <a:t>Semi-automatic graph editing: Edit lens</a:t>
            </a:r>
          </a:p>
          <a:p>
            <a:r>
              <a:rPr lang="en-US" dirty="0"/>
              <a:t>Background: </a:t>
            </a:r>
          </a:p>
          <a:p>
            <a:pPr lvl="1"/>
            <a:r>
              <a:rPr lang="en-US" dirty="0"/>
              <a:t>Large biological network manually</a:t>
            </a:r>
            <a:br>
              <a:rPr lang="en-US" dirty="0"/>
            </a:br>
            <a:r>
              <a:rPr lang="en-US" dirty="0"/>
              <a:t>curated based on scientific publications</a:t>
            </a:r>
          </a:p>
          <a:p>
            <a:pPr lvl="1"/>
            <a:r>
              <a:rPr lang="en-US" dirty="0"/>
              <a:t>New publications </a:t>
            </a:r>
            <a:r>
              <a:rPr lang="en-US" dirty="0">
                <a:sym typeface="Wingdings" panose="05000000000000000000" pitchFamily="2" charset="2"/>
              </a:rPr>
              <a:t> Network changes</a:t>
            </a:r>
            <a:endParaRPr lang="en-US" dirty="0"/>
          </a:p>
          <a:p>
            <a:r>
              <a:rPr lang="en-US" dirty="0"/>
              <a:t>Challenge: How to locally adapt an</a:t>
            </a:r>
            <a:br>
              <a:rPr lang="en-US" dirty="0"/>
            </a:br>
            <a:r>
              <a:rPr lang="en-US" dirty="0"/>
              <a:t>already complex network while</a:t>
            </a:r>
            <a:br>
              <a:rPr lang="en-US" dirty="0"/>
            </a:br>
            <a:r>
              <a:rPr lang="en-US" dirty="0"/>
              <a:t>maintaining the overall layout to</a:t>
            </a:r>
            <a:br>
              <a:rPr lang="en-US" dirty="0"/>
            </a:br>
            <a:r>
              <a:rPr lang="en-US" dirty="0"/>
              <a:t>preserve the users’ mental map?</a:t>
            </a:r>
          </a:p>
          <a:p>
            <a:r>
              <a:rPr lang="en-US" dirty="0"/>
              <a:t>Answer: Local semi-automatic adaptations with the </a:t>
            </a:r>
            <a:r>
              <a:rPr lang="en-US" dirty="0" err="1"/>
              <a:t>EditLens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
        <p:nvSpPr>
          <p:cNvPr id="5" name="Date Placeholder 4"/>
          <p:cNvSpPr>
            <a:spLocks noGrp="1"/>
          </p:cNvSpPr>
          <p:nvPr>
            <p:ph type="dt" sz="half" idx="10"/>
          </p:nvPr>
        </p:nvSpPr>
        <p:spPr/>
        <p:txBody>
          <a:bodyPr/>
          <a:lstStyle/>
          <a:p>
            <a:fld id="{701C2994-6897-4DF2-B263-CB8BDE917276}"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14" name="Graphic 13">
            <a:extLst>
              <a:ext uri="{FF2B5EF4-FFF2-40B4-BE49-F238E27FC236}">
                <a16:creationId xmlns:a16="http://schemas.microsoft.com/office/drawing/2014/main" id="{3C703E72-EF84-4DF8-BCF6-32FD20EEF4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681" y="1427979"/>
            <a:ext cx="5660319" cy="4002042"/>
          </a:xfrm>
          <a:prstGeom prst="rect">
            <a:avLst/>
          </a:prstGeom>
        </p:spPr>
      </p:pic>
    </p:spTree>
    <p:extLst>
      <p:ext uri="{BB962C8B-B14F-4D97-AF65-F5344CB8AC3E}">
        <p14:creationId xmlns:p14="http://schemas.microsoft.com/office/powerpoint/2010/main" val="2689033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Semi-automatic graph editing: Edit lens</a:t>
            </a:r>
          </a:p>
          <a:p>
            <a:r>
              <a:rPr lang="en-US" dirty="0"/>
              <a:t>Two step procedure</a:t>
            </a:r>
          </a:p>
          <a:p>
            <a:pPr lvl="1"/>
            <a:r>
              <a:rPr lang="en-US" dirty="0"/>
              <a:t>Interactive: Coarsely position the edit lens to define</a:t>
            </a:r>
            <a:br>
              <a:rPr lang="en-US" dirty="0"/>
            </a:br>
            <a:r>
              <a:rPr lang="en-US" dirty="0"/>
              <a:t>region where edit should take effect</a:t>
            </a:r>
          </a:p>
          <a:p>
            <a:pPr lvl="1"/>
            <a:r>
              <a:rPr lang="en-US" dirty="0"/>
              <a:t>Automatic: Compute locally-optimal layout </a:t>
            </a:r>
            <a:r>
              <a:rPr lang="en-US" dirty="0" err="1"/>
              <a:t>wrt</a:t>
            </a:r>
            <a:r>
              <a:rPr lang="en-US" dirty="0"/>
              <a:t>. lens region</a:t>
            </a:r>
          </a:p>
          <a:p>
            <a:r>
              <a:rPr lang="en-US" dirty="0"/>
              <a:t>Advantages</a:t>
            </a:r>
          </a:p>
          <a:p>
            <a:pPr lvl="1"/>
            <a:r>
              <a:rPr lang="en-US" dirty="0"/>
              <a:t>Human expertise can be used to maintain overall layout</a:t>
            </a:r>
            <a:br>
              <a:rPr lang="en-US" dirty="0"/>
            </a:br>
            <a:r>
              <a:rPr lang="en-US" dirty="0"/>
              <a:t>and existing layout conventions</a:t>
            </a:r>
          </a:p>
          <a:p>
            <a:pPr lvl="1"/>
            <a:r>
              <a:rPr lang="en-US" dirty="0"/>
              <a:t>Computer takes over optimization, which would be too</a:t>
            </a:r>
            <a:br>
              <a:rPr lang="en-US" dirty="0"/>
            </a:br>
            <a:r>
              <a:rPr lang="en-US" dirty="0"/>
              <a:t>costly to carry out for human users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
        <p:nvSpPr>
          <p:cNvPr id="5" name="Date Placeholder 4"/>
          <p:cNvSpPr>
            <a:spLocks noGrp="1"/>
          </p:cNvSpPr>
          <p:nvPr>
            <p:ph type="dt" sz="half" idx="10"/>
          </p:nvPr>
        </p:nvSpPr>
        <p:spPr/>
        <p:txBody>
          <a:bodyPr/>
          <a:lstStyle/>
          <a:p>
            <a:fld id="{F53C7E18-FB7F-44F8-A122-CFAA5667BA45}"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3131511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Semi-automatic graph editing: Edit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
        <p:nvSpPr>
          <p:cNvPr id="5" name="Date Placeholder 4"/>
          <p:cNvSpPr>
            <a:spLocks noGrp="1"/>
          </p:cNvSpPr>
          <p:nvPr>
            <p:ph type="dt" sz="half" idx="10"/>
          </p:nvPr>
        </p:nvSpPr>
        <p:spPr/>
        <p:txBody>
          <a:bodyPr/>
          <a:lstStyle/>
          <a:p>
            <a:fld id="{F53C7E18-FB7F-44F8-A122-CFAA5667BA45}"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pic>
        <p:nvPicPr>
          <p:cNvPr id="8" name="Graphic 7">
            <a:extLst>
              <a:ext uri="{FF2B5EF4-FFF2-40B4-BE49-F238E27FC236}">
                <a16:creationId xmlns:a16="http://schemas.microsoft.com/office/drawing/2014/main" id="{AA0E2C86-21F8-4851-A393-BC54B46C9E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2719916"/>
            <a:ext cx="3200400" cy="3200400"/>
          </a:xfrm>
          <a:prstGeom prst="rect">
            <a:avLst/>
          </a:prstGeom>
        </p:spPr>
      </p:pic>
      <p:pic>
        <p:nvPicPr>
          <p:cNvPr id="10" name="Graphic 9">
            <a:extLst>
              <a:ext uri="{FF2B5EF4-FFF2-40B4-BE49-F238E27FC236}">
                <a16:creationId xmlns:a16="http://schemas.microsoft.com/office/drawing/2014/main" id="{5A29642C-DE0C-46CA-BA5F-B2CD323B11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5800" y="2719916"/>
            <a:ext cx="3200400" cy="3200400"/>
          </a:xfrm>
          <a:prstGeom prst="rect">
            <a:avLst/>
          </a:prstGeom>
        </p:spPr>
      </p:pic>
      <p:pic>
        <p:nvPicPr>
          <p:cNvPr id="12" name="Graphic 11">
            <a:extLst>
              <a:ext uri="{FF2B5EF4-FFF2-40B4-BE49-F238E27FC236}">
                <a16:creationId xmlns:a16="http://schemas.microsoft.com/office/drawing/2014/main" id="{EE4FB584-22E8-41F9-BA89-80073DE9F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3400" y="2719916"/>
            <a:ext cx="3200400" cy="3200400"/>
          </a:xfrm>
          <a:prstGeom prst="rect">
            <a:avLst/>
          </a:prstGeom>
        </p:spPr>
      </p:pic>
    </p:spTree>
    <p:extLst>
      <p:ext uri="{BB962C8B-B14F-4D97-AF65-F5344CB8AC3E}">
        <p14:creationId xmlns:p14="http://schemas.microsoft.com/office/powerpoint/2010/main" val="1144329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Lenses</a:t>
            </a:r>
          </a:p>
        </p:txBody>
      </p:sp>
      <p:sp>
        <p:nvSpPr>
          <p:cNvPr id="3" name="Content Placeholder 2"/>
          <p:cNvSpPr>
            <a:spLocks noGrp="1"/>
          </p:cNvSpPr>
          <p:nvPr>
            <p:ph idx="1"/>
          </p:nvPr>
        </p:nvSpPr>
        <p:spPr/>
        <p:txBody>
          <a:bodyPr>
            <a:normAutofit/>
          </a:bodyPr>
          <a:lstStyle/>
          <a:p>
            <a:pPr marL="0" indent="0">
              <a:buNone/>
            </a:pPr>
            <a:r>
              <a:rPr lang="en-US" b="1" dirty="0"/>
              <a:t>Summary</a:t>
            </a:r>
          </a:p>
          <a:p>
            <a:r>
              <a:rPr lang="en-US" b="1" dirty="0"/>
              <a:t>Lightweight</a:t>
            </a:r>
            <a:r>
              <a:rPr lang="en-US" dirty="0"/>
              <a:t>, </a:t>
            </a:r>
            <a:r>
              <a:rPr lang="en-US" b="1" dirty="0"/>
              <a:t>local</a:t>
            </a:r>
            <a:r>
              <a:rPr lang="en-US" dirty="0"/>
              <a:t>, and </a:t>
            </a:r>
            <a:r>
              <a:rPr lang="en-US" b="1" dirty="0"/>
              <a:t>transient</a:t>
            </a:r>
            <a:r>
              <a:rPr lang="en-US" dirty="0"/>
              <a:t> adjustments of visualization</a:t>
            </a:r>
          </a:p>
          <a:p>
            <a:r>
              <a:rPr lang="en-US" dirty="0"/>
              <a:t>Conceptual components: </a:t>
            </a:r>
            <a:r>
              <a:rPr lang="en-US" b="1" dirty="0"/>
              <a:t>selection</a:t>
            </a:r>
            <a:r>
              <a:rPr lang="en-US" dirty="0"/>
              <a:t>, </a:t>
            </a:r>
            <a:r>
              <a:rPr lang="en-US" b="1" dirty="0"/>
              <a:t>lens function</a:t>
            </a:r>
            <a:r>
              <a:rPr lang="en-US" dirty="0"/>
              <a:t> and </a:t>
            </a:r>
            <a:r>
              <a:rPr lang="en-US" b="1" dirty="0"/>
              <a:t>lens effect</a:t>
            </a:r>
            <a:r>
              <a:rPr lang="en-US" dirty="0"/>
              <a:t>, </a:t>
            </a:r>
            <a:r>
              <a:rPr lang="en-US" b="1" dirty="0"/>
              <a:t>join</a:t>
            </a:r>
          </a:p>
          <a:p>
            <a:r>
              <a:rPr lang="en-US" dirty="0"/>
              <a:t>Adjustable properties: Position, size, shape, orientation, parameters</a:t>
            </a:r>
          </a:p>
          <a:p>
            <a:r>
              <a:rPr lang="en-US" dirty="0"/>
              <a:t>Interaction: Direct + dedicated GUI</a:t>
            </a:r>
          </a:p>
          <a:p>
            <a:r>
              <a:rPr lang="en-US" dirty="0"/>
              <a:t>Lenses in action: Fish-eye lens, graph lenses, time lens, and edit lens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
        <p:nvSpPr>
          <p:cNvPr id="5" name="Date Placeholder 4"/>
          <p:cNvSpPr>
            <a:spLocks noGrp="1"/>
          </p:cNvSpPr>
          <p:nvPr>
            <p:ph type="dt" sz="half" idx="10"/>
          </p:nvPr>
        </p:nvSpPr>
        <p:spPr/>
        <p:txBody>
          <a:bodyPr/>
          <a:lstStyle/>
          <a:p>
            <a:fld id="{63045441-F04F-4813-9A27-179F954C50DF}" type="datetime1">
              <a:rPr lang="en-US" smtClean="0"/>
              <a:t>6/9/2023</a:t>
            </a:fld>
            <a:endParaRPr lang="en-US" dirty="0"/>
          </a:p>
        </p:txBody>
      </p:sp>
      <p:sp>
        <p:nvSpPr>
          <p:cNvPr id="6" name="Footer Placeholder 5"/>
          <p:cNvSpPr>
            <a:spLocks noGrp="1"/>
          </p:cNvSpPr>
          <p:nvPr>
            <p:ph type="ftr" sz="quarter" idx="11"/>
          </p:nvPr>
        </p:nvSpPr>
        <p:spPr/>
        <p:txBody>
          <a:bodyPr/>
          <a:lstStyle/>
          <a:p>
            <a:r>
              <a:rPr lang="en-US"/>
              <a:t>Christian Tominski, University of Rostock</a:t>
            </a:r>
            <a:endParaRPr lang="en-US" dirty="0"/>
          </a:p>
        </p:txBody>
      </p:sp>
    </p:spTree>
    <p:extLst>
      <p:ext uri="{BB962C8B-B14F-4D97-AF65-F5344CB8AC3E}">
        <p14:creationId xmlns:p14="http://schemas.microsoft.com/office/powerpoint/2010/main" val="1824136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Assignments</a:t>
            </a:r>
          </a:p>
        </p:txBody>
      </p:sp>
      <p:sp>
        <p:nvSpPr>
          <p:cNvPr id="7" name="Content Placeholder 6">
            <a:extLst>
              <a:ext uri="{FF2B5EF4-FFF2-40B4-BE49-F238E27FC236}">
                <a16:creationId xmlns:a16="http://schemas.microsoft.com/office/drawing/2014/main" id="{C17CB716-B855-4A4F-A5B9-04842F3713B8}"/>
              </a:ext>
            </a:extLst>
          </p:cNvPr>
          <p:cNvSpPr>
            <a:spLocks noGrp="1"/>
          </p:cNvSpPr>
          <p:nvPr>
            <p:ph idx="1"/>
          </p:nvPr>
        </p:nvSpPr>
        <p:spPr/>
        <p:txBody>
          <a:bodyPr>
            <a:normAutofit/>
          </a:bodyPr>
          <a:lstStyle/>
          <a:p>
            <a:r>
              <a:rPr lang="en-US" dirty="0"/>
              <a:t>Read “</a:t>
            </a:r>
            <a:r>
              <a:rPr lang="en-US" dirty="0">
                <a:hlinkClick r:id="rId3"/>
              </a:rPr>
              <a:t>Interactive Lenses for Visualization: An Extended Survey</a:t>
            </a:r>
            <a:r>
              <a:rPr lang="en-US" dirty="0"/>
              <a:t>” by Tominski et al. for more conceptual background and more examples of interactive lenses!</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123BA43-C34A-4DBC-AE9D-5D01585BBA53}"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48</a:t>
            </a:fld>
            <a:endParaRPr lang="aa-ET" dirty="0"/>
          </a:p>
        </p:txBody>
      </p:sp>
    </p:spTree>
    <p:extLst>
      <p:ext uri="{BB962C8B-B14F-4D97-AF65-F5344CB8AC3E}">
        <p14:creationId xmlns:p14="http://schemas.microsoft.com/office/powerpoint/2010/main" val="419805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Questions</a:t>
            </a:r>
            <a:endParaRPr lang="en-US" dirty="0"/>
          </a:p>
        </p:txBody>
      </p:sp>
      <p:sp>
        <p:nvSpPr>
          <p:cNvPr id="7" name="Content Placeholder 6">
            <a:extLst>
              <a:ext uri="{FF2B5EF4-FFF2-40B4-BE49-F238E27FC236}">
                <a16:creationId xmlns:a16="http://schemas.microsoft.com/office/drawing/2014/main" id="{C17CB716-B855-4A4F-A5B9-04842F3713B8}"/>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Explain the mapping of data to zoomable axes!</a:t>
            </a:r>
          </a:p>
          <a:p>
            <a:pPr marL="514350" indent="-514350">
              <a:buFont typeface="+mj-lt"/>
              <a:buAutoNum type="arabicPeriod"/>
            </a:pPr>
            <a:r>
              <a:rPr lang="en-US" dirty="0"/>
              <a:t>What is multi-scale input and how does it help with data navigation?</a:t>
            </a:r>
          </a:p>
          <a:p>
            <a:pPr marL="514350" indent="-514350">
              <a:buFont typeface="+mj-lt"/>
              <a:buAutoNum type="arabicPeriod"/>
            </a:pPr>
            <a:r>
              <a:rPr lang="en-US" dirty="0"/>
              <a:t>How are interactive lens techniques defined, what are their key characteristics in terms of interaction and visual feedback?</a:t>
            </a:r>
          </a:p>
          <a:p>
            <a:pPr marL="514350" indent="-514350">
              <a:buFont typeface="+mj-lt"/>
              <a:buAutoNum type="arabicPeriod"/>
            </a:pPr>
            <a:r>
              <a:rPr lang="en-US" dirty="0"/>
              <a:t>Sketch the conceptual model of interactive lenses and explain how selection, lens function, and join operate?</a:t>
            </a:r>
          </a:p>
          <a:p>
            <a:pPr marL="514350" indent="-514350">
              <a:buFont typeface="+mj-lt"/>
              <a:buAutoNum type="arabicPeriod"/>
            </a:pPr>
            <a:r>
              <a:rPr lang="en-US" dirty="0"/>
              <a:t>What three fundamental lens effects are possible?</a:t>
            </a:r>
          </a:p>
          <a:p>
            <a:pPr marL="514350" indent="-514350">
              <a:buFont typeface="+mj-lt"/>
              <a:buAutoNum type="arabicPeriod"/>
            </a:pPr>
            <a:r>
              <a:rPr lang="en-US" dirty="0"/>
              <a:t>What properties do lenses have and how can they be adjusted?</a:t>
            </a:r>
          </a:p>
          <a:p>
            <a:pPr marL="514350" indent="-514350">
              <a:buFont typeface="+mj-lt"/>
              <a:buAutoNum type="arabicPeriod"/>
            </a:pPr>
            <a:r>
              <a:rPr lang="en-US" dirty="0"/>
              <a:t>What is a </a:t>
            </a:r>
            <a:r>
              <a:rPr lang="en-US" i="1" dirty="0"/>
              <a:t>fish-eye lens</a:t>
            </a:r>
            <a:r>
              <a:rPr lang="en-US" dirty="0"/>
              <a:t>? Explain its lens function and effect!</a:t>
            </a:r>
          </a:p>
          <a:p>
            <a:pPr marL="514350" indent="-514350">
              <a:buFont typeface="+mj-lt"/>
              <a:buAutoNum type="arabicPeriod"/>
            </a:pPr>
            <a:r>
              <a:rPr lang="en-US" dirty="0"/>
              <a:t>What is the key idea behind the </a:t>
            </a:r>
            <a:r>
              <a:rPr lang="en-US" i="1" dirty="0"/>
              <a:t>bring neighbors </a:t>
            </a:r>
            <a:r>
              <a:rPr lang="en-US" i="1"/>
              <a:t>lens</a:t>
            </a:r>
            <a:r>
              <a:rPr lang="en-US"/>
              <a:t>?</a:t>
            </a: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648D2B4C-10E9-4EDC-835F-8D9A2718E479}"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49</a:t>
            </a:fld>
            <a:endParaRPr lang="aa-ET" dirty="0"/>
          </a:p>
        </p:txBody>
      </p:sp>
    </p:spTree>
    <p:extLst>
      <p:ext uri="{BB962C8B-B14F-4D97-AF65-F5344CB8AC3E}">
        <p14:creationId xmlns:p14="http://schemas.microsoft.com/office/powerpoint/2010/main" val="75039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Beyond zooming in two dimensions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General case of zooming</a:t>
            </a:r>
          </a:p>
          <a:p>
            <a:r>
              <a:rPr lang="en-US" b="1" dirty="0"/>
              <a:t>Where (location)</a:t>
            </a:r>
            <a:r>
              <a:rPr lang="en-US" dirty="0"/>
              <a:t> and </a:t>
            </a:r>
            <a:r>
              <a:rPr lang="en-US" b="1" dirty="0"/>
              <a:t>how much (scale)</a:t>
            </a:r>
            <a:r>
              <a:rPr lang="en-US" dirty="0"/>
              <a:t> of a data variable should be studied to find interesting patterns?</a:t>
            </a:r>
          </a:p>
          <a:p>
            <a:r>
              <a:rPr lang="en-US" dirty="0"/>
              <a:t>Find answer via interactive zooming!</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BABD372-0F6E-4F75-BAF0-D7258B6AEC5D}"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a:t>
            </a:fld>
            <a:endParaRPr lang="aa-ET" dirty="0"/>
          </a:p>
        </p:txBody>
      </p:sp>
      <mc:AlternateContent xmlns:mc="http://schemas.openxmlformats.org/markup-compatibility/2006" xmlns:p14="http://schemas.microsoft.com/office/powerpoint/2010/main">
        <mc:Choice Requires="p14">
          <p:contentPart p14:bwMode="auto" r:id="rId3">
            <p14:nvContentPartPr>
              <p14:cNvPr id="107" name="Ink 106">
                <a:extLst>
                  <a:ext uri="{FF2B5EF4-FFF2-40B4-BE49-F238E27FC236}">
                    <a16:creationId xmlns:a16="http://schemas.microsoft.com/office/drawing/2014/main" id="{68A2F6EC-C89E-454D-AFD8-18B6B2FAF728}"/>
                  </a:ext>
                </a:extLst>
              </p14:cNvPr>
              <p14:cNvContentPartPr/>
              <p14:nvPr/>
            </p14:nvContentPartPr>
            <p14:xfrm>
              <a:off x="2358840" y="3429000"/>
              <a:ext cx="7474320" cy="2939442"/>
            </p14:xfrm>
          </p:contentPart>
        </mc:Choice>
        <mc:Fallback xmlns="">
          <p:pic>
            <p:nvPicPr>
              <p:cNvPr id="107" name="Ink 106">
                <a:extLst>
                  <a:ext uri="{FF2B5EF4-FFF2-40B4-BE49-F238E27FC236}">
                    <a16:creationId xmlns:a16="http://schemas.microsoft.com/office/drawing/2014/main" id="{68A2F6EC-C89E-454D-AFD8-18B6B2FAF728}"/>
                  </a:ext>
                </a:extLst>
              </p:cNvPr>
              <p:cNvPicPr/>
              <p:nvPr/>
            </p:nvPicPr>
            <p:blipFill>
              <a:blip r:embed="rId4"/>
              <a:stretch>
                <a:fillRect/>
              </a:stretch>
            </p:blipFill>
            <p:spPr>
              <a:xfrm>
                <a:off x="2340840" y="3411355"/>
                <a:ext cx="7509960" cy="2975091"/>
              </a:xfrm>
              <a:prstGeom prst="rect">
                <a:avLst/>
              </a:prstGeom>
            </p:spPr>
          </p:pic>
        </mc:Fallback>
      </mc:AlternateContent>
    </p:spTree>
    <p:extLst>
      <p:ext uri="{BB962C8B-B14F-4D97-AF65-F5344CB8AC3E}">
        <p14:creationId xmlns:p14="http://schemas.microsoft.com/office/powerpoint/2010/main" val="243423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Beyond zooming in two dimensions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Example: 1D zooming for univariate temporal data</a:t>
            </a:r>
          </a:p>
          <a:p>
            <a:r>
              <a:rPr lang="en-US" dirty="0"/>
              <a:t>Explore temperature data on a spiral display</a:t>
            </a:r>
          </a:p>
          <a:p>
            <a:r>
              <a:rPr lang="en-US" dirty="0"/>
              <a:t>Interactive </a:t>
            </a:r>
            <a:r>
              <a:rPr lang="en-US" b="1" dirty="0"/>
              <a:t>range slider</a:t>
            </a:r>
            <a:r>
              <a:rPr lang="en-US" dirty="0"/>
              <a:t> for zooming and panning along the 1D time axis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5541497-B693-425C-876A-CDF8BAA5BA14}"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6</a:t>
            </a:fld>
            <a:endParaRPr lang="aa-ET" dirty="0"/>
          </a:p>
        </p:txBody>
      </p:sp>
      <p:pic>
        <p:nvPicPr>
          <p:cNvPr id="7" name="Picture 6">
            <a:extLst>
              <a:ext uri="{FF2B5EF4-FFF2-40B4-BE49-F238E27FC236}">
                <a16:creationId xmlns:a16="http://schemas.microsoft.com/office/drawing/2014/main" id="{C5A978A8-F5F0-437D-9C89-429341BEA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162" y="3429000"/>
            <a:ext cx="2213099" cy="2604388"/>
          </a:xfrm>
          <a:prstGeom prst="rect">
            <a:avLst/>
          </a:prstGeom>
        </p:spPr>
      </p:pic>
      <p:pic>
        <p:nvPicPr>
          <p:cNvPr id="10" name="Picture 9">
            <a:extLst>
              <a:ext uri="{FF2B5EF4-FFF2-40B4-BE49-F238E27FC236}">
                <a16:creationId xmlns:a16="http://schemas.microsoft.com/office/drawing/2014/main" id="{1DBADE74-C8E0-4F15-9B44-99F66F9B1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55" y="3429000"/>
            <a:ext cx="2213099" cy="2604388"/>
          </a:xfrm>
          <a:prstGeom prst="rect">
            <a:avLst/>
          </a:prstGeom>
        </p:spPr>
      </p:pic>
      <p:pic>
        <p:nvPicPr>
          <p:cNvPr id="12" name="Picture 11">
            <a:extLst>
              <a:ext uri="{FF2B5EF4-FFF2-40B4-BE49-F238E27FC236}">
                <a16:creationId xmlns:a16="http://schemas.microsoft.com/office/drawing/2014/main" id="{95B2CB84-F8C6-4F7B-B28D-514023EE6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069" y="3429000"/>
            <a:ext cx="2213099" cy="2604388"/>
          </a:xfrm>
          <a:prstGeom prst="rect">
            <a:avLst/>
          </a:prstGeom>
        </p:spPr>
      </p:pic>
      <p:sp>
        <p:nvSpPr>
          <p:cNvPr id="11" name="Rectangle 10">
            <a:extLst>
              <a:ext uri="{FF2B5EF4-FFF2-40B4-BE49-F238E27FC236}">
                <a16:creationId xmlns:a16="http://schemas.microsoft.com/office/drawing/2014/main" id="{A9A06011-D432-4AE7-8F18-BC572968819F}"/>
              </a:ext>
            </a:extLst>
          </p:cNvPr>
          <p:cNvSpPr/>
          <p:nvPr/>
        </p:nvSpPr>
        <p:spPr>
          <a:xfrm>
            <a:off x="2879711" y="6033388"/>
            <a:ext cx="6096000" cy="307777"/>
          </a:xfrm>
          <a:prstGeom prst="rect">
            <a:avLst/>
          </a:prstGeom>
        </p:spPr>
        <p:txBody>
          <a:bodyPr>
            <a:spAutoFit/>
          </a:bodyPr>
          <a:lstStyle/>
          <a:p>
            <a:r>
              <a:rPr lang="en-DE" sz="1400" dirty="0">
                <a:hlinkClick r:id="rId6"/>
              </a:rPr>
              <a:t>https://vcg.informatik.uni-rostock.de/~ct/software/EnhancedSpiral.js/index.html</a:t>
            </a:r>
            <a:r>
              <a:rPr lang="en-US" sz="1400" dirty="0"/>
              <a:t> </a:t>
            </a:r>
            <a:endParaRPr lang="en-DE" sz="1400" dirty="0"/>
          </a:p>
        </p:txBody>
      </p:sp>
      <p:sp>
        <p:nvSpPr>
          <p:cNvPr id="13" name="TextBox 12">
            <a:extLst>
              <a:ext uri="{FF2B5EF4-FFF2-40B4-BE49-F238E27FC236}">
                <a16:creationId xmlns:a16="http://schemas.microsoft.com/office/drawing/2014/main" id="{9AF2B8E0-61B2-4E10-84FA-9228C6109AF4}"/>
              </a:ext>
            </a:extLst>
          </p:cNvPr>
          <p:cNvSpPr txBox="1"/>
          <p:nvPr/>
        </p:nvSpPr>
        <p:spPr>
          <a:xfrm rot="272803">
            <a:off x="8934675" y="2005254"/>
            <a:ext cx="2095050" cy="539870"/>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200" b="1" dirty="0">
                <a:sym typeface="Wingdings" panose="05000000000000000000" pitchFamily="2" charset="2"/>
              </a:rPr>
              <a:t>Temporal data visualization</a:t>
            </a:r>
            <a:r>
              <a:rPr lang="en-US" sz="1200" dirty="0">
                <a:sym typeface="Wingdings" panose="05000000000000000000" pitchFamily="2" charset="2"/>
              </a:rPr>
              <a:t> was the topic of Lecture 6.</a:t>
            </a:r>
            <a:endParaRPr lang="en-US" sz="1200" dirty="0"/>
          </a:p>
        </p:txBody>
      </p:sp>
    </p:spTree>
    <p:extLst>
      <p:ext uri="{BB962C8B-B14F-4D97-AF65-F5344CB8AC3E}">
        <p14:creationId xmlns:p14="http://schemas.microsoft.com/office/powerpoint/2010/main" val="11200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Beyond zooming in two dimensions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General case of </a:t>
            </a:r>
            <a:r>
              <a:rPr lang="en-US" b="1" i="1" dirty="0" err="1"/>
              <a:t>n</a:t>
            </a:r>
            <a:r>
              <a:rPr lang="en-US" b="1" dirty="0" err="1"/>
              <a:t>D</a:t>
            </a:r>
            <a:r>
              <a:rPr lang="en-US" b="1" dirty="0"/>
              <a:t> zooming for multivariate data</a:t>
            </a:r>
          </a:p>
          <a:p>
            <a:r>
              <a:rPr lang="en-US" dirty="0"/>
              <a:t>Question: How to zoom </a:t>
            </a:r>
            <a:r>
              <a:rPr lang="en-US" i="1" dirty="0" err="1"/>
              <a:t>n</a:t>
            </a:r>
            <a:r>
              <a:rPr lang="en-US" dirty="0" err="1"/>
              <a:t>D</a:t>
            </a:r>
            <a:r>
              <a:rPr lang="en-US" dirty="0"/>
              <a:t> data?</a:t>
            </a:r>
          </a:p>
          <a:p>
            <a:r>
              <a:rPr lang="en-US" dirty="0"/>
              <a:t>Answer: Combine multiple 1D </a:t>
            </a:r>
            <a:r>
              <a:rPr lang="en-US" b="1" dirty="0"/>
              <a:t>zoomable axes</a:t>
            </a:r>
          </a:p>
          <a:p>
            <a:pPr lvl="1"/>
            <a:endParaRPr lang="en-US" dirty="0"/>
          </a:p>
          <a:p>
            <a:endParaRPr lang="en-US" dirty="0"/>
          </a:p>
          <a:p>
            <a:endParaRPr lang="en-US" dirty="0"/>
          </a:p>
          <a:p>
            <a:endParaRPr lang="en-US" dirty="0"/>
          </a:p>
          <a:p>
            <a:endParaRPr lang="en-US" dirty="0"/>
          </a:p>
          <a:p>
            <a:r>
              <a:rPr lang="en-US" dirty="0">
                <a:solidFill>
                  <a:schemeClr val="accent1">
                    <a:lumMod val="60000"/>
                    <a:lumOff val="40000"/>
                  </a:schemeClr>
                </a:solidFill>
              </a:rPr>
              <a:t>Think about: What about interaction costs, physical and mental?</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8D0C4B6-0EE9-48C2-A3A3-499FE1A9873A}"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7</a:t>
            </a:fld>
            <a:endParaRPr lang="aa-ET" dirty="0"/>
          </a:p>
        </p:txBody>
      </p:sp>
      <p:pic>
        <p:nvPicPr>
          <p:cNvPr id="7" name="Graphic 6">
            <a:extLst>
              <a:ext uri="{FF2B5EF4-FFF2-40B4-BE49-F238E27FC236}">
                <a16:creationId xmlns:a16="http://schemas.microsoft.com/office/drawing/2014/main" id="{8B514CCB-5012-4CED-913A-462D512B20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9050" y="3429000"/>
            <a:ext cx="6833900" cy="2308543"/>
          </a:xfrm>
          <a:prstGeom prst="rect">
            <a:avLst/>
          </a:prstGeom>
        </p:spPr>
      </p:pic>
    </p:spTree>
    <p:extLst>
      <p:ext uri="{BB962C8B-B14F-4D97-AF65-F5344CB8AC3E}">
        <p14:creationId xmlns:p14="http://schemas.microsoft.com/office/powerpoint/2010/main" val="13449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Beyond zooming in two dimensions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pPr marL="0" indent="0">
              <a:buNone/>
            </a:pPr>
            <a:r>
              <a:rPr lang="en-US" b="1" dirty="0"/>
              <a:t>Example: </a:t>
            </a:r>
            <a:r>
              <a:rPr lang="en-US" b="1" i="1" dirty="0" err="1"/>
              <a:t>n</a:t>
            </a:r>
            <a:r>
              <a:rPr lang="en-US" b="1" dirty="0" err="1"/>
              <a:t>D</a:t>
            </a:r>
            <a:r>
              <a:rPr lang="en-US" b="1" dirty="0"/>
              <a:t> zooming for the </a:t>
            </a:r>
            <a:r>
              <a:rPr lang="en-US" b="1" dirty="0" err="1"/>
              <a:t>TimeWheel</a:t>
            </a:r>
            <a:endParaRPr lang="en-US" b="1" dirty="0"/>
          </a:p>
          <a:p>
            <a:r>
              <a:rPr lang="en-US" dirty="0"/>
              <a:t>Central axis for time, radial axes for time-dependent variables</a:t>
            </a:r>
          </a:p>
          <a:p>
            <a:r>
              <a:rPr lang="en-US" dirty="0"/>
              <a:t>Each axis can be zoomed independently or in a linked-fashion </a:t>
            </a:r>
            <a:r>
              <a:rPr lang="en-US" dirty="0">
                <a:sym typeface="Wingdings" panose="05000000000000000000" pitchFamily="2" charset="2"/>
              </a:rPr>
              <a:t> </a:t>
            </a:r>
            <a:r>
              <a:rPr lang="en-US" dirty="0" err="1"/>
              <a:t>nD</a:t>
            </a:r>
            <a:r>
              <a:rPr lang="en-US" dirty="0"/>
              <a:t> zoom</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5D316FF-FD83-4AEA-B8C2-08D10C7BCCE2}"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8</a:t>
            </a:fld>
            <a:endParaRPr lang="aa-ET" dirty="0"/>
          </a:p>
        </p:txBody>
      </p:sp>
      <p:pic>
        <p:nvPicPr>
          <p:cNvPr id="10" name="Picture 9">
            <a:extLst>
              <a:ext uri="{FF2B5EF4-FFF2-40B4-BE49-F238E27FC236}">
                <a16:creationId xmlns:a16="http://schemas.microsoft.com/office/drawing/2014/main" id="{12CE43E5-2D2A-49C6-AE35-4CEF67CC6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883" y="3429000"/>
            <a:ext cx="3523034" cy="2927352"/>
          </a:xfrm>
          <a:prstGeom prst="rect">
            <a:avLst/>
          </a:prstGeom>
        </p:spPr>
      </p:pic>
      <p:pic>
        <p:nvPicPr>
          <p:cNvPr id="12" name="Picture 11">
            <a:extLst>
              <a:ext uri="{FF2B5EF4-FFF2-40B4-BE49-F238E27FC236}">
                <a16:creationId xmlns:a16="http://schemas.microsoft.com/office/drawing/2014/main" id="{F2400131-E53B-42E1-82B4-5C8713A8E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083" y="3429000"/>
            <a:ext cx="3523033" cy="2927351"/>
          </a:xfrm>
          <a:prstGeom prst="rect">
            <a:avLst/>
          </a:prstGeom>
        </p:spPr>
      </p:pic>
    </p:spTree>
    <p:extLst>
      <p:ext uri="{BB962C8B-B14F-4D97-AF65-F5344CB8AC3E}">
        <p14:creationId xmlns:p14="http://schemas.microsoft.com/office/powerpoint/2010/main" val="103960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Multi-scale input for precise navigation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165601" cy="4351338"/>
          </a:xfrm>
        </p:spPr>
        <p:txBody>
          <a:bodyPr>
            <a:noAutofit/>
          </a:bodyPr>
          <a:lstStyle/>
          <a:p>
            <a:r>
              <a:rPr lang="en-US" dirty="0"/>
              <a:t>Problem: When navigating larger value ranges, we may have </a:t>
            </a:r>
            <a:r>
              <a:rPr lang="en-US" b="1" dirty="0"/>
              <a:t>insufficient interaction precision</a:t>
            </a:r>
            <a:r>
              <a:rPr lang="en-US" dirty="0"/>
              <a:t> due to too-low pixel resolution</a:t>
            </a:r>
          </a:p>
          <a:p>
            <a:r>
              <a:rPr lang="en-US" dirty="0"/>
              <a:t>Example:</a:t>
            </a:r>
          </a:p>
          <a:p>
            <a:pPr lvl="1"/>
            <a:r>
              <a:rPr lang="en-US" dirty="0"/>
              <a:t>Time series with 25.000 days would require 25.000 pixels for sufficient precision</a:t>
            </a:r>
          </a:p>
          <a:p>
            <a:pPr lvl="1"/>
            <a:r>
              <a:rPr lang="en-US" dirty="0"/>
              <a:t>Realistically, if we assume a slider with 1.000 pixels (i.e., 25.000 days are mapped to 1.000 pixels), each pixel corresponds to 25 days.</a:t>
            </a:r>
          </a:p>
          <a:p>
            <a:pPr lvl="1"/>
            <a:r>
              <a:rPr lang="en-US" dirty="0"/>
              <a:t>Drag interaction by 1 pixel would navigate by 25 days, essentially skipping 24 days</a:t>
            </a:r>
          </a:p>
          <a:p>
            <a:pPr lvl="1"/>
            <a:r>
              <a:rPr lang="en-US" dirty="0"/>
              <a:t>There is no way to access the skipped days 😒</a:t>
            </a:r>
          </a:p>
          <a:p>
            <a:r>
              <a:rPr lang="en-US" dirty="0">
                <a:solidFill>
                  <a:schemeClr val="accent1">
                    <a:lumMod val="60000"/>
                    <a:lumOff val="40000"/>
                  </a:schemeClr>
                </a:solidFill>
              </a:rPr>
              <a:t>Think about: How to navigate precisely when resolution is limited?</a:t>
            </a:r>
          </a:p>
          <a:p>
            <a:r>
              <a:rPr lang="en-US" dirty="0"/>
              <a:t>Solution: </a:t>
            </a:r>
            <a:r>
              <a:rPr lang="en-US" b="1" dirty="0"/>
              <a:t>Interaction</a:t>
            </a:r>
            <a:r>
              <a:rPr lang="en-US" dirty="0"/>
              <a:t> not only on single scale, but </a:t>
            </a:r>
            <a:r>
              <a:rPr lang="en-US" b="1" dirty="0"/>
              <a:t>on two or more scales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611D27E1-47D5-490C-83CE-9B6776E9FB7B}" type="datetime1">
              <a:rPr lang="en-US" smtClean="0"/>
              <a:t>6/9/2023</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9</a:t>
            </a:fld>
            <a:endParaRPr lang="aa-ET" dirty="0"/>
          </a:p>
        </p:txBody>
      </p:sp>
    </p:spTree>
    <p:extLst>
      <p:ext uri="{BB962C8B-B14F-4D97-AF65-F5344CB8AC3E}">
        <p14:creationId xmlns:p14="http://schemas.microsoft.com/office/powerpoint/2010/main" val="113160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72C2AF10406C4FB2D4FFDA8DFFE429" ma:contentTypeVersion="4" ma:contentTypeDescription="Ein neues Dokument erstellen." ma:contentTypeScope="" ma:versionID="4ebda464b428364b2eb2e44155420b21">
  <xsd:schema xmlns:xsd="http://www.w3.org/2001/XMLSchema" xmlns:xs="http://www.w3.org/2001/XMLSchema" xmlns:p="http://schemas.microsoft.com/office/2006/metadata/properties" xmlns:ns3="5dac05bc-d8a2-4cf1-a26d-271b3a66f51e" targetNamespace="http://schemas.microsoft.com/office/2006/metadata/properties" ma:root="true" ma:fieldsID="e918fab693e2e3f98475ab9b9bab350e" ns3:_="">
    <xsd:import namespace="5dac05bc-d8a2-4cf1-a26d-271b3a66f51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c05bc-d8a2-4cf1-a26d-271b3a66f5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327478-4D13-46F6-A916-DEDBC7800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c05bc-d8a2-4cf1-a26d-271b3a66f5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550DA4-9D3C-4B18-92FD-E222DE479D27}">
  <ds:schemaRefs>
    <ds:schemaRef ds:uri="http://schemas.microsoft.com/sharepoint/v3/contenttype/forms"/>
  </ds:schemaRefs>
</ds:datastoreItem>
</file>

<file path=customXml/itemProps3.xml><?xml version="1.0" encoding="utf-8"?>
<ds:datastoreItem xmlns:ds="http://schemas.openxmlformats.org/officeDocument/2006/customXml" ds:itemID="{18908C7C-C9C0-46DB-BC45-6E6561E0432F}">
  <ds:schemaRefs>
    <ds:schemaRef ds:uri="http://purl.org/dc/dcmitype/"/>
    <ds:schemaRef ds:uri="5dac05bc-d8a2-4cf1-a26d-271b3a66f51e"/>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2985</Words>
  <Application>Microsoft Office PowerPoint</Application>
  <PresentationFormat>Widescreen</PresentationFormat>
  <Paragraphs>521</Paragraphs>
  <Slides>49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Cambria Math</vt:lpstr>
      <vt:lpstr>LMRoman10-Italic</vt:lpstr>
      <vt:lpstr>LMRoman10-Regular</vt:lpstr>
      <vt:lpstr>Wingdings</vt:lpstr>
      <vt:lpstr>Office Theme</vt:lpstr>
      <vt:lpstr>Interactive Visual Data Analysis</vt:lpstr>
      <vt:lpstr>Objectives</vt:lpstr>
      <vt:lpstr>Overview</vt:lpstr>
      <vt:lpstr>Beyond zooming in two dimensions</vt:lpstr>
      <vt:lpstr>Beyond zooming in two dimensions</vt:lpstr>
      <vt:lpstr>Beyond zooming in two dimensions</vt:lpstr>
      <vt:lpstr>Beyond zooming in two dimensions</vt:lpstr>
      <vt:lpstr>Beyond zooming in two dimensions</vt:lpstr>
      <vt:lpstr>Multi-scale input for precise navigation</vt:lpstr>
      <vt:lpstr>Multi-scale input for precise navigation</vt:lpstr>
      <vt:lpstr>Multi-scale input for precise navigation</vt:lpstr>
      <vt:lpstr>Overview</vt:lpstr>
      <vt:lpstr>Motivation</vt:lpstr>
      <vt:lpstr>Motivation</vt:lpstr>
      <vt:lpstr>Motivation</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Interactive Lenses</vt:lpstr>
      <vt:lpstr>Assignments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Visual Data Analysis</dc:title>
  <dc:creator>Christian Tominski</dc:creator>
  <cp:lastModifiedBy>Christian Tominski</cp:lastModifiedBy>
  <cp:revision>339</cp:revision>
  <dcterms:created xsi:type="dcterms:W3CDTF">2021-08-20T10:48:44Z</dcterms:created>
  <dcterms:modified xsi:type="dcterms:W3CDTF">2023-06-09T09:08:02Z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0x010100A672C2AF10406C4FB2D4FFDA8DFFE429</vt:lpwstr>
  </property>
</Properties>
</file>